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5"/>
  </p:sldMasterIdLst>
  <p:notesMasterIdLst>
    <p:notesMasterId r:id="rId36"/>
  </p:notesMasterIdLst>
  <p:handoutMasterIdLst>
    <p:handoutMasterId r:id="rId37"/>
  </p:handoutMasterIdLst>
  <p:sldIdLst>
    <p:sldId id="370" r:id="rId6"/>
    <p:sldId id="284" r:id="rId7"/>
    <p:sldId id="351" r:id="rId8"/>
    <p:sldId id="353" r:id="rId9"/>
    <p:sldId id="285" r:id="rId10"/>
    <p:sldId id="286" r:id="rId11"/>
    <p:sldId id="348" r:id="rId12"/>
    <p:sldId id="303" r:id="rId13"/>
    <p:sldId id="347" r:id="rId14"/>
    <p:sldId id="367" r:id="rId15"/>
    <p:sldId id="362" r:id="rId16"/>
    <p:sldId id="363" r:id="rId17"/>
    <p:sldId id="360" r:id="rId18"/>
    <p:sldId id="336" r:id="rId19"/>
    <p:sldId id="328" r:id="rId20"/>
    <p:sldId id="359" r:id="rId21"/>
    <p:sldId id="342" r:id="rId22"/>
    <p:sldId id="304" r:id="rId23"/>
    <p:sldId id="364" r:id="rId24"/>
    <p:sldId id="306" r:id="rId25"/>
    <p:sldId id="369" r:id="rId26"/>
    <p:sldId id="307" r:id="rId27"/>
    <p:sldId id="366" r:id="rId28"/>
    <p:sldId id="323" r:id="rId29"/>
    <p:sldId id="320" r:id="rId30"/>
    <p:sldId id="321" r:id="rId31"/>
    <p:sldId id="335" r:id="rId32"/>
    <p:sldId id="371" r:id="rId33"/>
    <p:sldId id="361" r:id="rId34"/>
    <p:sldId id="299"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195B55-33AB-EAE2-E8AE-F11BE9C058E5}" name="Delucchi, Rachelle" initials="DR" userId="S::rdelucch@sos.ca.gov::dc69d403-23b0-4398-af94-c00a7eafa793" providerId="AD"/>
  <p188:author id="{78D0C097-8D88-688B-67B1-69D95D6B6F9A}" name="Ritter, Paula" initials="RP" userId="S::pritter@sos.ca.gov::b96b66c7-882f-4a5e-a72b-05ff16d5250d" providerId="AD"/>
  <p188:author id="{31DC6FCF-0724-CF1A-E84E-495917CA32B0}" name="Vellone, Shannon" initials="VS" userId="S::svellone@sos.ca.gov::2cddabd4-cc25-4c5e-85ab-b7f17a9a1c1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6304D"/>
    <a:srgbClr val="2368AD"/>
    <a:srgbClr val="FFC43E"/>
    <a:srgbClr val="EDEDED"/>
    <a:srgbClr val="FFE099"/>
    <a:srgbClr val="1077C1"/>
    <a:srgbClr val="FFCD57"/>
    <a:srgbClr val="FFF5DB"/>
    <a:srgbClr val="205D96"/>
    <a:srgbClr val="0C5D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220B85-4AB6-41EC-9542-C63AE7CB250E}" v="21" dt="2025-08-13T17:50:31.8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6" autoAdjust="0"/>
    <p:restoredTop sz="86441" autoAdjust="0"/>
  </p:normalViewPr>
  <p:slideViewPr>
    <p:cSldViewPr snapToGrid="0">
      <p:cViewPr varScale="1">
        <p:scale>
          <a:sx n="92" d="100"/>
          <a:sy n="92" d="100"/>
        </p:scale>
        <p:origin x="1674"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28758-72BD-0416-EBC7-D4A1F9C6E53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1B820D3-67A2-1A28-99AD-CD9D59F3D68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293B756-E3B9-4305-B47D-47B284752ED0}" type="datetimeFigureOut">
              <a:rPr lang="en-US" smtClean="0"/>
              <a:t>8/13/2025</a:t>
            </a:fld>
            <a:endParaRPr lang="en-US"/>
          </a:p>
        </p:txBody>
      </p:sp>
      <p:sp>
        <p:nvSpPr>
          <p:cNvPr id="4" name="Footer Placeholder 3">
            <a:extLst>
              <a:ext uri="{FF2B5EF4-FFF2-40B4-BE49-F238E27FC236}">
                <a16:creationId xmlns:a16="http://schemas.microsoft.com/office/drawing/2014/main" id="{22A346BF-A32F-8B45-3F1A-73CE7CE580A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C797E3A-E9AD-ABAE-FB9A-0FEE5435658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2F2F855-5F1E-42CF-BD8E-932DA9ACA8EC}" type="slidenum">
              <a:rPr lang="en-US" smtClean="0"/>
              <a:t>‹#›</a:t>
            </a:fld>
            <a:endParaRPr lang="en-US"/>
          </a:p>
        </p:txBody>
      </p:sp>
    </p:spTree>
    <p:extLst>
      <p:ext uri="{BB962C8B-B14F-4D97-AF65-F5344CB8AC3E}">
        <p14:creationId xmlns:p14="http://schemas.microsoft.com/office/powerpoint/2010/main" val="15695629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DA8DA1-77B8-49AB-98CB-17834F2917EE}" type="datetimeFigureOut">
              <a:rPr lang="en-US" smtClean="0"/>
              <a:t>8/13/2025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FF8074-664F-4190-9B78-6E0801083706}" type="slidenum">
              <a:rPr lang="en-US" smtClean="0"/>
              <a:t>‹#›</a:t>
            </a:fld>
            <a:endParaRPr lang="en-US"/>
          </a:p>
        </p:txBody>
      </p:sp>
    </p:spTree>
    <p:extLst>
      <p:ext uri="{BB962C8B-B14F-4D97-AF65-F5344CB8AC3E}">
        <p14:creationId xmlns:p14="http://schemas.microsoft.com/office/powerpoint/2010/main" val="534495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mailto:fax@fvap.gov"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FF8074-664F-4190-9B78-6E0801083706}" type="slidenum">
              <a:rPr lang="en-US" smtClean="0"/>
              <a:t>2</a:t>
            </a:fld>
            <a:endParaRPr lang="en-US"/>
          </a:p>
        </p:txBody>
      </p:sp>
    </p:spTree>
    <p:extLst>
      <p:ext uri="{BB962C8B-B14F-4D97-AF65-F5344CB8AC3E}">
        <p14:creationId xmlns:p14="http://schemas.microsoft.com/office/powerpoint/2010/main" val="3368832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FF8074-664F-4190-9B78-6E0801083706}" type="slidenum">
              <a:rPr lang="en-US" smtClean="0"/>
              <a:t>3</a:t>
            </a:fld>
            <a:endParaRPr lang="en-US"/>
          </a:p>
        </p:txBody>
      </p:sp>
    </p:spTree>
    <p:extLst>
      <p:ext uri="{BB962C8B-B14F-4D97-AF65-F5344CB8AC3E}">
        <p14:creationId xmlns:p14="http://schemas.microsoft.com/office/powerpoint/2010/main" val="195893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FF8074-664F-4190-9B78-6E0801083706}" type="slidenum">
              <a:rPr lang="en-US" smtClean="0"/>
              <a:t>4</a:t>
            </a:fld>
            <a:endParaRPr lang="en-US"/>
          </a:p>
        </p:txBody>
      </p:sp>
    </p:spTree>
    <p:extLst>
      <p:ext uri="{BB962C8B-B14F-4D97-AF65-F5344CB8AC3E}">
        <p14:creationId xmlns:p14="http://schemas.microsoft.com/office/powerpoint/2010/main" val="4095562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this training we will cover UOCAVA voters, ballot delivery methods that are available to UOCAVA voters, sending ballots on or before E-45 which is the ballot transmission deadline for UOCAVA voters, the FVAP online training modules and the UOCAVA surveys that are sent out by the California Secretary of State’s office.</a:t>
            </a:r>
          </a:p>
        </p:txBody>
      </p:sp>
      <p:sp>
        <p:nvSpPr>
          <p:cNvPr id="4" name="Slide Number Placeholder 3"/>
          <p:cNvSpPr>
            <a:spLocks noGrp="1"/>
          </p:cNvSpPr>
          <p:nvPr>
            <p:ph type="sldNum" sz="quarter" idx="5"/>
          </p:nvPr>
        </p:nvSpPr>
        <p:spPr/>
        <p:txBody>
          <a:bodyPr/>
          <a:lstStyle/>
          <a:p>
            <a:fld id="{40FF8074-664F-4190-9B78-6E0801083706}" type="slidenum">
              <a:rPr lang="en-US" smtClean="0"/>
              <a:t>5</a:t>
            </a:fld>
            <a:endParaRPr lang="en-US"/>
          </a:p>
        </p:txBody>
      </p:sp>
    </p:spTree>
    <p:extLst>
      <p:ext uri="{BB962C8B-B14F-4D97-AF65-F5344CB8AC3E}">
        <p14:creationId xmlns:p14="http://schemas.microsoft.com/office/powerpoint/2010/main" val="3905815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definition of a UOCAVA voter is a U.S. citizen who is absent from the county in which they are otherwise eligible to vote and one of the following….</a:t>
            </a:r>
          </a:p>
          <a:p>
            <a:endParaRPr lang="en-US" dirty="0"/>
          </a:p>
        </p:txBody>
      </p:sp>
      <p:sp>
        <p:nvSpPr>
          <p:cNvPr id="4" name="Slide Number Placeholder 3"/>
          <p:cNvSpPr>
            <a:spLocks noGrp="1"/>
          </p:cNvSpPr>
          <p:nvPr>
            <p:ph type="sldNum" sz="quarter" idx="5"/>
          </p:nvPr>
        </p:nvSpPr>
        <p:spPr/>
        <p:txBody>
          <a:bodyPr/>
          <a:lstStyle/>
          <a:p>
            <a:fld id="{40FF8074-664F-4190-9B78-6E0801083706}" type="slidenum">
              <a:rPr lang="en-US" smtClean="0"/>
              <a:t>6</a:t>
            </a:fld>
            <a:endParaRPr lang="en-US"/>
          </a:p>
        </p:txBody>
      </p:sp>
    </p:spTree>
    <p:extLst>
      <p:ext uri="{BB962C8B-B14F-4D97-AF65-F5344CB8AC3E}">
        <p14:creationId xmlns:p14="http://schemas.microsoft.com/office/powerpoint/2010/main" val="92913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things to look for that may help you to determine if someone is a UOCAVA voter:</a:t>
            </a:r>
          </a:p>
          <a:p>
            <a:endParaRPr lang="en-US" dirty="0"/>
          </a:p>
          <a:p>
            <a:r>
              <a:rPr lang="en-US" dirty="0"/>
              <a:t>People who are registering using either COVR or the FPCA have the option of choosing one of the UOCAVA classifications when they fill out the application. This makes it a little easier when processing the application because they are telling you they are a UOCAVA voter.  You still need to check and make sure they meet the UOCAVA eligibility requirements before you classify them as UOCAVA. </a:t>
            </a:r>
          </a:p>
          <a:p>
            <a:endParaRPr lang="en-US" dirty="0"/>
          </a:p>
          <a:p>
            <a:r>
              <a:rPr lang="en-US" dirty="0"/>
              <a:t>If they are registering using California’s paper voter registration card, that application does not have a classification section where the voter can tell you they are UOCAVA. This is where you will want to pay extra attention to the </a:t>
            </a:r>
            <a:r>
              <a:rPr lang="en-US" b="1" dirty="0"/>
              <a:t>mailing address</a:t>
            </a:r>
            <a:r>
              <a:rPr lang="en-US" dirty="0"/>
              <a:t>. Their mailing address </a:t>
            </a:r>
            <a:r>
              <a:rPr lang="en-US" b="1" dirty="0"/>
              <a:t>must</a:t>
            </a:r>
            <a:r>
              <a:rPr lang="en-US" dirty="0"/>
              <a:t> be different than their residence address and it must be outside your county. If they are using a military address, it can be within the US, or it might be outside the US, (like an APO or an FPO). If it’s a non-military voter, there will be an overseas address listed. </a:t>
            </a:r>
          </a:p>
          <a:p>
            <a:endParaRPr lang="en-US" dirty="0"/>
          </a:p>
          <a:p>
            <a:r>
              <a:rPr lang="en-US" dirty="0"/>
              <a:t>Once you have determined that someone is a UOCAVA voter, it’s very important that you flag them as such in your EMS.</a:t>
            </a:r>
          </a:p>
          <a:p>
            <a:endParaRPr lang="en-US" dirty="0"/>
          </a:p>
          <a:p>
            <a:r>
              <a:rPr lang="en-US" dirty="0"/>
              <a:t>Something to keep in mind, if a member of the military is registering and their residence address and mailing address are the same, they do not qualify for UOCAVA status. Remember that the </a:t>
            </a:r>
            <a:r>
              <a:rPr lang="en-US" b="1" dirty="0"/>
              <a:t>mailing address </a:t>
            </a:r>
            <a:r>
              <a:rPr lang="en-US" dirty="0"/>
              <a:t>outside the county along with the other UOCAVA requirements qualifies them. Being in the military does not automatically make someone a UOCAVA voter.</a:t>
            </a:r>
          </a:p>
          <a:p>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fld id="{40FF8074-664F-4190-9B78-6E0801083706}" type="slidenum">
              <a:rPr lang="en-US" smtClean="0"/>
              <a:t>8</a:t>
            </a:fld>
            <a:endParaRPr lang="en-US"/>
          </a:p>
        </p:txBody>
      </p:sp>
    </p:spTree>
    <p:extLst>
      <p:ext uri="{BB962C8B-B14F-4D97-AF65-F5344CB8AC3E}">
        <p14:creationId xmlns:p14="http://schemas.microsoft.com/office/powerpoint/2010/main" val="1629193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Conditional Voter Registration, also known as Same Day Voter Registration became available to UOCAVA voters in 2022. A UOCAVA voter who wants to register after the 15-day close of registration can do so by filling out the COVR application, but only if they have a signature on file with the DMV. They cannot do same day registration using an FPCA or a paper voter registration card. After they have submitted their COVR application, they will need to contact your office to request you process their registration and send them a ballot using your RAVBM system.</a:t>
            </a:r>
          </a:p>
          <a:p>
            <a:endParaRPr lang="en-US"/>
          </a:p>
        </p:txBody>
      </p:sp>
      <p:sp>
        <p:nvSpPr>
          <p:cNvPr id="4" name="Slide Number Placeholder 3"/>
          <p:cNvSpPr>
            <a:spLocks noGrp="1"/>
          </p:cNvSpPr>
          <p:nvPr>
            <p:ph type="sldNum" sz="quarter" idx="5"/>
          </p:nvPr>
        </p:nvSpPr>
        <p:spPr/>
        <p:txBody>
          <a:bodyPr/>
          <a:lstStyle/>
          <a:p>
            <a:fld id="{40FF8074-664F-4190-9B78-6E0801083706}" type="slidenum">
              <a:rPr lang="en-US" smtClean="0"/>
              <a:t>9</a:t>
            </a:fld>
            <a:endParaRPr lang="en-US"/>
          </a:p>
        </p:txBody>
      </p:sp>
    </p:spTree>
    <p:extLst>
      <p:ext uri="{BB962C8B-B14F-4D97-AF65-F5344CB8AC3E}">
        <p14:creationId xmlns:p14="http://schemas.microsoft.com/office/powerpoint/2010/main" val="1647304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California, UOCAVA voters can choose to have their ballots delivered in one of three ways by mail, email/online or fax</a:t>
            </a:r>
          </a:p>
          <a:p>
            <a:endParaRPr lang="en-US" dirty="0"/>
          </a:p>
          <a:p>
            <a:r>
              <a:rPr lang="en-US" dirty="0"/>
              <a:t>If they register on COVR and identify themselves as a UOCAVA voter, it will open up the ballot delivery section of the online application and they will be asked to rank the three options in order of preference.  They will have to select at least one of the options to submit their application.</a:t>
            </a:r>
          </a:p>
          <a:p>
            <a:endParaRPr lang="en-US" dirty="0"/>
          </a:p>
          <a:p>
            <a:r>
              <a:rPr lang="en-US" dirty="0"/>
              <a:t>If they are registering using the FPCA, they will be asked to select one ballot delivery method.</a:t>
            </a:r>
          </a:p>
          <a:p>
            <a:endParaRPr lang="en-US" dirty="0"/>
          </a:p>
          <a:p>
            <a:r>
              <a:rPr lang="en-US" dirty="0"/>
              <a:t>If they are registering using a paper VRC there is not a section on the form to indicate ballot delivery preference. If a voter does not indicate a ballot delivery preference, the UOCAVA default is mail. </a:t>
            </a:r>
          </a:p>
          <a:p>
            <a:endParaRPr lang="en-US" dirty="0"/>
          </a:p>
        </p:txBody>
      </p:sp>
      <p:sp>
        <p:nvSpPr>
          <p:cNvPr id="4" name="Slide Number Placeholder 3"/>
          <p:cNvSpPr>
            <a:spLocks noGrp="1"/>
          </p:cNvSpPr>
          <p:nvPr>
            <p:ph type="sldNum" sz="quarter" idx="5"/>
          </p:nvPr>
        </p:nvSpPr>
        <p:spPr/>
        <p:txBody>
          <a:bodyPr/>
          <a:lstStyle/>
          <a:p>
            <a:fld id="{40FF8074-664F-4190-9B78-6E0801083706}" type="slidenum">
              <a:rPr lang="en-US" smtClean="0"/>
              <a:t>10</a:t>
            </a:fld>
            <a:endParaRPr lang="en-US"/>
          </a:p>
        </p:txBody>
      </p:sp>
    </p:spTree>
    <p:extLst>
      <p:ext uri="{BB962C8B-B14F-4D97-AF65-F5344CB8AC3E}">
        <p14:creationId xmlns:p14="http://schemas.microsoft.com/office/powerpoint/2010/main" val="2026914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again, if you have identified a voter as UOCAVA, it’s very important that you flag that voter in your EMS and that you capture their preferred ballot delivery method. All three systems approved for use in California can capture a UOCAVA voters’ ballot delivery preference(s).  If you have any questions about capturing ballot delivery preferences, please contact your EMS.</a:t>
            </a:r>
          </a:p>
          <a:p>
            <a:endParaRPr lang="en-US" dirty="0"/>
          </a:p>
        </p:txBody>
      </p:sp>
      <p:sp>
        <p:nvSpPr>
          <p:cNvPr id="4" name="Slide Number Placeholder 3"/>
          <p:cNvSpPr>
            <a:spLocks noGrp="1"/>
          </p:cNvSpPr>
          <p:nvPr>
            <p:ph type="sldNum" sz="quarter" idx="5"/>
          </p:nvPr>
        </p:nvSpPr>
        <p:spPr/>
        <p:txBody>
          <a:bodyPr/>
          <a:lstStyle/>
          <a:p>
            <a:fld id="{40FF8074-664F-4190-9B78-6E0801083706}" type="slidenum">
              <a:rPr lang="en-US" smtClean="0"/>
              <a:t>11</a:t>
            </a:fld>
            <a:endParaRPr lang="en-US"/>
          </a:p>
        </p:txBody>
      </p:sp>
    </p:spTree>
    <p:extLst>
      <p:ext uri="{BB962C8B-B14F-4D97-AF65-F5344CB8AC3E}">
        <p14:creationId xmlns:p14="http://schemas.microsoft.com/office/powerpoint/2010/main" val="1900958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you’ve classified someone as a UOCAVA voter, flagged them in your EMS and captured their ballot delivery preference in your EMS, you will need to send their ballot to them using their preferred method, either by postal mail or electronically. In this case electronically means email/online or fax.</a:t>
            </a:r>
          </a:p>
          <a:p>
            <a:endParaRPr lang="en-US"/>
          </a:p>
          <a:p>
            <a:r>
              <a:rPr lang="en-US"/>
              <a:t>If the voter chose email as their preferred method, you will provide them with an RAVBM (Remote Accessible Vote-by-Mail) ballot; the voter will be emailed a link to your county’s website where they can download and print their ballot. In some cases, there may be an actual ballot document attached to an email rather than a link to an RAVBM, but in most counties voters who choose the email receive a link to the county’s RAVBM system.</a:t>
            </a:r>
          </a:p>
          <a:p>
            <a:endParaRPr lang="en-US"/>
          </a:p>
          <a:p>
            <a:r>
              <a:rPr lang="en-US"/>
              <a:t>If the voter chose fax as their preferred method, you will fax them a ballot, and if their preferred method is mail, you will send them a ballot in the postal mail.</a:t>
            </a:r>
          </a:p>
          <a:p>
            <a:endParaRPr lang="en-US"/>
          </a:p>
          <a:p>
            <a:r>
              <a:rPr lang="en-US"/>
              <a:t>You should not email a ballot just because you have the UOCAVA voter’s email address on file, you should only email their ballot if they chose email as their preferred ballot delivery method.</a:t>
            </a:r>
          </a:p>
          <a:p>
            <a:endParaRPr lang="en-US"/>
          </a:p>
          <a:p>
            <a:r>
              <a:rPr lang="en-US"/>
              <a:t>If a voter does not choose a ballot delivery preference, UOCAVA makes MAIL the default preference.</a:t>
            </a:r>
          </a:p>
          <a:p>
            <a:endParaRPr lang="en-US"/>
          </a:p>
        </p:txBody>
      </p:sp>
      <p:sp>
        <p:nvSpPr>
          <p:cNvPr id="4" name="Slide Number Placeholder 3"/>
          <p:cNvSpPr>
            <a:spLocks noGrp="1"/>
          </p:cNvSpPr>
          <p:nvPr>
            <p:ph type="sldNum" sz="quarter" idx="5"/>
          </p:nvPr>
        </p:nvSpPr>
        <p:spPr/>
        <p:txBody>
          <a:bodyPr/>
          <a:lstStyle/>
          <a:p>
            <a:fld id="{40FF8074-664F-4190-9B78-6E0801083706}" type="slidenum">
              <a:rPr lang="en-US" smtClean="0"/>
              <a:t>12</a:t>
            </a:fld>
            <a:endParaRPr lang="en-US"/>
          </a:p>
        </p:txBody>
      </p:sp>
    </p:spTree>
    <p:extLst>
      <p:ext uri="{BB962C8B-B14F-4D97-AF65-F5344CB8AC3E}">
        <p14:creationId xmlns:p14="http://schemas.microsoft.com/office/powerpoint/2010/main" val="1469311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UOCAVA ballots must be transmitted no later than 45 days before Election Day for all UOCAVA voters who were registered by then.  California elections code permits county elections officials to begin transmitting UOCAVA ballots 60 days before Election Day. Best practice is to start transmitting ballots on E-60 and to continue transmitting them through E-45.</a:t>
            </a:r>
          </a:p>
          <a:p>
            <a:endParaRPr lang="en-US"/>
          </a:p>
          <a:p>
            <a:r>
              <a:rPr lang="en-US"/>
              <a:t>Reminder: E-45 always falls on a Saturday, and it does NOT roll forward to the following Monday.  You should plan ahead to make sure all ballots using all three delivery methods go out on or before E-45. You will be asked to report on the number of ballots that were transmitted timely. I will go over this in more detail later in this presentation when we talk about the UOCAVA surveys.</a:t>
            </a:r>
          </a:p>
          <a:p>
            <a:endParaRPr lang="en-US"/>
          </a:p>
        </p:txBody>
      </p:sp>
      <p:sp>
        <p:nvSpPr>
          <p:cNvPr id="4" name="Slide Number Placeholder 3"/>
          <p:cNvSpPr>
            <a:spLocks noGrp="1"/>
          </p:cNvSpPr>
          <p:nvPr>
            <p:ph type="sldNum" sz="quarter" idx="5"/>
          </p:nvPr>
        </p:nvSpPr>
        <p:spPr/>
        <p:txBody>
          <a:bodyPr/>
          <a:lstStyle/>
          <a:p>
            <a:fld id="{40FF8074-664F-4190-9B78-6E0801083706}" type="slidenum">
              <a:rPr lang="en-US" smtClean="0"/>
              <a:t>13</a:t>
            </a:fld>
            <a:endParaRPr lang="en-US"/>
          </a:p>
        </p:txBody>
      </p:sp>
    </p:spTree>
    <p:extLst>
      <p:ext uri="{BB962C8B-B14F-4D97-AF65-F5344CB8AC3E}">
        <p14:creationId xmlns:p14="http://schemas.microsoft.com/office/powerpoint/2010/main" val="206342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ED3D2-0EDB-D4A8-88CF-027CE4D211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B3ED97-CC35-7C89-DDC5-C584C56705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F8E0E3-3A6B-8D28-6749-34560FFE4E21}"/>
              </a:ext>
            </a:extLst>
          </p:cNvPr>
          <p:cNvSpPr>
            <a:spLocks noGrp="1"/>
          </p:cNvSpPr>
          <p:nvPr>
            <p:ph type="body" idx="1"/>
          </p:nvPr>
        </p:nvSpPr>
        <p:spPr/>
        <p:txBody>
          <a:bodyPr/>
          <a:lstStyle/>
          <a:p>
            <a:r>
              <a:rPr lang="en-US"/>
              <a:t>Next we will go over some issues that have caused counties to be out of compliance with the E-45 deadline in prior years  including vendor issues, staffing issues, technology issues and UOCAVA registrations that happen between E-60 and E-45.  We want to make you aware of these issues so you can plan for them.</a:t>
            </a:r>
          </a:p>
          <a:p>
            <a:endParaRPr lang="en-US"/>
          </a:p>
        </p:txBody>
      </p:sp>
      <p:sp>
        <p:nvSpPr>
          <p:cNvPr id="4" name="Slide Number Placeholder 3">
            <a:extLst>
              <a:ext uri="{FF2B5EF4-FFF2-40B4-BE49-F238E27FC236}">
                <a16:creationId xmlns:a16="http://schemas.microsoft.com/office/drawing/2014/main" id="{4F4206EA-8222-3EA9-F4E8-9E0E8326DB05}"/>
              </a:ext>
            </a:extLst>
          </p:cNvPr>
          <p:cNvSpPr>
            <a:spLocks noGrp="1"/>
          </p:cNvSpPr>
          <p:nvPr>
            <p:ph type="sldNum" sz="quarter" idx="5"/>
          </p:nvPr>
        </p:nvSpPr>
        <p:spPr/>
        <p:txBody>
          <a:bodyPr/>
          <a:lstStyle/>
          <a:p>
            <a:fld id="{40FF8074-664F-4190-9B78-6E0801083706}" type="slidenum">
              <a:rPr lang="en-US" smtClean="0"/>
              <a:t>14</a:t>
            </a:fld>
            <a:endParaRPr lang="en-US"/>
          </a:p>
        </p:txBody>
      </p:sp>
    </p:spTree>
    <p:extLst>
      <p:ext uri="{BB962C8B-B14F-4D97-AF65-F5344CB8AC3E}">
        <p14:creationId xmlns:p14="http://schemas.microsoft.com/office/powerpoint/2010/main" val="421144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 issues with vendors that we’ve been made aware of in the past are:</a:t>
            </a:r>
          </a:p>
          <a:p>
            <a:r>
              <a:rPr lang="en-US" b="1"/>
              <a:t>Communication issues </a:t>
            </a:r>
            <a:r>
              <a:rPr lang="en-US"/>
              <a:t>– there was a lack of contact with the vendor regarding who was going to transmit the ballots, the vendor or the county. Make sure you communicate this requirement clearly with your vendor well ahead of time so there are no surprises.</a:t>
            </a:r>
          </a:p>
          <a:p>
            <a:r>
              <a:rPr lang="en-US" b="1"/>
              <a:t>Printing issues </a:t>
            </a:r>
            <a:r>
              <a:rPr lang="en-US"/>
              <a:t>–  ballots were not received from the vendor until right before E-45 or even after E-45. Sometimes things happen that are out of your control, or even out of the vendor’s control. If you don’t receive your ballots in time to make the E-45 deadline, you can ask for a pdf copy of the actual ballot and print them yourself on regular paper so you can send them out by E-45. </a:t>
            </a:r>
          </a:p>
          <a:p>
            <a:r>
              <a:rPr lang="en-US" b="1"/>
              <a:t>Mailing issues</a:t>
            </a:r>
            <a:r>
              <a:rPr lang="en-US"/>
              <a:t> – where the vendor mailed out a portion of the ballots on E-45 and the remainder the following Monday. This is another reason why it’s important to educate your vendors that all mailings must be done by E-45.</a:t>
            </a:r>
          </a:p>
          <a:p>
            <a:endParaRPr lang="en-US"/>
          </a:p>
        </p:txBody>
      </p:sp>
      <p:sp>
        <p:nvSpPr>
          <p:cNvPr id="4" name="Slide Number Placeholder 3"/>
          <p:cNvSpPr>
            <a:spLocks noGrp="1"/>
          </p:cNvSpPr>
          <p:nvPr>
            <p:ph type="sldNum" sz="quarter" idx="5"/>
          </p:nvPr>
        </p:nvSpPr>
        <p:spPr/>
        <p:txBody>
          <a:bodyPr/>
          <a:lstStyle/>
          <a:p>
            <a:fld id="{40FF8074-664F-4190-9B78-6E0801083706}" type="slidenum">
              <a:rPr lang="en-US" smtClean="0"/>
              <a:t>15</a:t>
            </a:fld>
            <a:endParaRPr lang="en-US"/>
          </a:p>
        </p:txBody>
      </p:sp>
    </p:spTree>
    <p:extLst>
      <p:ext uri="{BB962C8B-B14F-4D97-AF65-F5344CB8AC3E}">
        <p14:creationId xmlns:p14="http://schemas.microsoft.com/office/powerpoint/2010/main" val="2309436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It’s very important that county staff understand the E-45 ballot transmission deadline and that it applies to </a:t>
            </a:r>
            <a:r>
              <a:rPr lang="en-US" b="1"/>
              <a:t>all</a:t>
            </a:r>
            <a:r>
              <a:rPr lang="en-US"/>
              <a:t> ballot delivery methods. For example, they need to know they cannot send out the mailed ballots on E-45 and leave the emails and faxes for Monday, E-43. They also need to know they cannot get most of the work done on E-45 and leave the rest for Monday.</a:t>
            </a:r>
          </a:p>
          <a:p>
            <a:endParaRPr lang="en-US"/>
          </a:p>
          <a:p>
            <a:r>
              <a:rPr lang="en-US"/>
              <a:t>If it looks like you might be understaffed, plan ahead and pull in help early.  Plan to begin transmitting ballots at E-60 so you have the full 15-day transmission window and you’re not trying to send them all out on E-45.</a:t>
            </a:r>
          </a:p>
          <a:p>
            <a:endParaRPr lang="en-US"/>
          </a:p>
        </p:txBody>
      </p:sp>
      <p:sp>
        <p:nvSpPr>
          <p:cNvPr id="4" name="Slide Number Placeholder 3"/>
          <p:cNvSpPr>
            <a:spLocks noGrp="1"/>
          </p:cNvSpPr>
          <p:nvPr>
            <p:ph type="sldNum" sz="quarter" idx="5"/>
          </p:nvPr>
        </p:nvSpPr>
        <p:spPr/>
        <p:txBody>
          <a:bodyPr/>
          <a:lstStyle/>
          <a:p>
            <a:fld id="{40FF8074-664F-4190-9B78-6E0801083706}" type="slidenum">
              <a:rPr lang="en-US" smtClean="0"/>
              <a:t>16</a:t>
            </a:fld>
            <a:endParaRPr lang="en-US"/>
          </a:p>
        </p:txBody>
      </p:sp>
    </p:spTree>
    <p:extLst>
      <p:ext uri="{BB962C8B-B14F-4D97-AF65-F5344CB8AC3E}">
        <p14:creationId xmlns:p14="http://schemas.microsoft.com/office/powerpoint/2010/main" val="1336169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Some of the technology issues we have heard about have to do with email issues and address labels. Please work with your IT department well in advance of E-60 to make sure you can successfully transmit ballots in a timely manner.  Planning and testing are key to success. You might want to send out a test email to your UOCAVA voters, this can help with resolving address issues for emails that may bounce back as undeliverable. One of the biggest factors in the military and overseas voting process is the timely delivery of election materials to the correct address.</a:t>
            </a:r>
          </a:p>
          <a:p>
            <a:endParaRPr lang="en-US"/>
          </a:p>
        </p:txBody>
      </p:sp>
      <p:sp>
        <p:nvSpPr>
          <p:cNvPr id="4" name="Slide Number Placeholder 3"/>
          <p:cNvSpPr>
            <a:spLocks noGrp="1"/>
          </p:cNvSpPr>
          <p:nvPr>
            <p:ph type="sldNum" sz="quarter" idx="5"/>
          </p:nvPr>
        </p:nvSpPr>
        <p:spPr/>
        <p:txBody>
          <a:bodyPr/>
          <a:lstStyle/>
          <a:p>
            <a:fld id="{40FF8074-664F-4190-9B78-6E0801083706}" type="slidenum">
              <a:rPr lang="en-US" smtClean="0"/>
              <a:t>17</a:t>
            </a:fld>
            <a:endParaRPr lang="en-US"/>
          </a:p>
        </p:txBody>
      </p:sp>
    </p:spTree>
    <p:extLst>
      <p:ext uri="{BB962C8B-B14F-4D97-AF65-F5344CB8AC3E}">
        <p14:creationId xmlns:p14="http://schemas.microsoft.com/office/powerpoint/2010/main" val="3066354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counties start transmitting ballots at E-60, which we encourage. But if you transmit all ballots on E-60 to voters who are registered on E-60, you are not done. You must have a procedure in place to capture any UOCAVA registrations that come in between E-60 and E-45 and to transmit ballots to those voters by E-45. </a:t>
            </a:r>
          </a:p>
          <a:p>
            <a:endParaRPr lang="en-US" dirty="0"/>
          </a:p>
          <a:p>
            <a:r>
              <a:rPr lang="en-US" dirty="0"/>
              <a:t>For UOCAVA registrations that come in after E-45, you can transmit ballots to those voters as soon as practical.</a:t>
            </a:r>
          </a:p>
          <a:p>
            <a:endParaRPr lang="en-US" dirty="0"/>
          </a:p>
        </p:txBody>
      </p:sp>
      <p:sp>
        <p:nvSpPr>
          <p:cNvPr id="4" name="Slide Number Placeholder 3"/>
          <p:cNvSpPr>
            <a:spLocks noGrp="1"/>
          </p:cNvSpPr>
          <p:nvPr>
            <p:ph type="sldNum" sz="quarter" idx="5"/>
          </p:nvPr>
        </p:nvSpPr>
        <p:spPr/>
        <p:txBody>
          <a:bodyPr/>
          <a:lstStyle/>
          <a:p>
            <a:fld id="{40FF8074-664F-4190-9B78-6E0801083706}" type="slidenum">
              <a:rPr lang="en-US" smtClean="0"/>
              <a:t>18</a:t>
            </a:fld>
            <a:endParaRPr lang="en-US"/>
          </a:p>
        </p:txBody>
      </p:sp>
    </p:spTree>
    <p:extLst>
      <p:ext uri="{BB962C8B-B14F-4D97-AF65-F5344CB8AC3E}">
        <p14:creationId xmlns:p14="http://schemas.microsoft.com/office/powerpoint/2010/main" val="1231222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Bottom line, you must have procedures in place to successfully transmit ballots by E-45, using the UOCAVA voters preferred ballot delivery method. We do recommend you start transmitting ballots at E-60.</a:t>
            </a:r>
          </a:p>
          <a:p>
            <a:endParaRPr lang="en-US" dirty="0"/>
          </a:p>
        </p:txBody>
      </p:sp>
      <p:sp>
        <p:nvSpPr>
          <p:cNvPr id="4" name="Slide Number Placeholder 3"/>
          <p:cNvSpPr>
            <a:spLocks noGrp="1"/>
          </p:cNvSpPr>
          <p:nvPr>
            <p:ph type="sldNum" sz="quarter" idx="5"/>
          </p:nvPr>
        </p:nvSpPr>
        <p:spPr/>
        <p:txBody>
          <a:bodyPr/>
          <a:lstStyle/>
          <a:p>
            <a:fld id="{40FF8074-664F-4190-9B78-6E0801083706}" type="slidenum">
              <a:rPr lang="en-US" smtClean="0"/>
              <a:t>19</a:t>
            </a:fld>
            <a:endParaRPr lang="en-US"/>
          </a:p>
        </p:txBody>
      </p:sp>
    </p:spTree>
    <p:extLst>
      <p:ext uri="{BB962C8B-B14F-4D97-AF65-F5344CB8AC3E}">
        <p14:creationId xmlns:p14="http://schemas.microsoft.com/office/powerpoint/2010/main" val="56227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I’d like to make you aware of some of the resources offered by the Federal Voting Assistance Program. FVAP has many resources available online for military and overseas voters and for county elections officials. There is an online training module for county elections officials at fvap.gov/</a:t>
            </a:r>
            <a:r>
              <a:rPr lang="en-US" dirty="0" err="1"/>
              <a:t>eo</a:t>
            </a:r>
            <a:r>
              <a:rPr lang="en-US" dirty="0"/>
              <a:t>/training. Once you are on the training page you can select Election Official Training from the drop down. The topics covered in the course are Absentee Voting and FVAP, UOCAVA and Election Official Roles and Communicating with UOCAVA voters.  You can also get to the FVAP training pages from the Military and Overseas Voters webpage on the SOS website and we’ve provided a link to that page at the bottom of the slide.</a:t>
            </a:r>
          </a:p>
        </p:txBody>
      </p:sp>
      <p:sp>
        <p:nvSpPr>
          <p:cNvPr id="4" name="Slide Number Placeholder 3"/>
          <p:cNvSpPr>
            <a:spLocks noGrp="1"/>
          </p:cNvSpPr>
          <p:nvPr>
            <p:ph type="sldNum" sz="quarter" idx="5"/>
          </p:nvPr>
        </p:nvSpPr>
        <p:spPr/>
        <p:txBody>
          <a:bodyPr/>
          <a:lstStyle/>
          <a:p>
            <a:fld id="{40FF8074-664F-4190-9B78-6E0801083706}" type="slidenum">
              <a:rPr lang="en-US" smtClean="0"/>
              <a:t>20</a:t>
            </a:fld>
            <a:endParaRPr lang="en-US"/>
          </a:p>
        </p:txBody>
      </p:sp>
    </p:spTree>
    <p:extLst>
      <p:ext uri="{BB962C8B-B14F-4D97-AF65-F5344CB8AC3E}">
        <p14:creationId xmlns:p14="http://schemas.microsoft.com/office/powerpoint/2010/main" val="2330848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FVAP can look up active-duty service members addresses for elections officials. To utilize this service, send an email to vote@fvap.gov or fax your request to one of the fax numbers listed on this slide. Be sure to include your name and jurisdiction, the voter’s full name and date of birth and the last four digits of their social security number. This service is only available for active-duty service members, it is not available for their eligible family members or overseas citizens.</a:t>
            </a:r>
          </a:p>
          <a:p>
            <a:endParaRPr lang="en-US" dirty="0"/>
          </a:p>
        </p:txBody>
      </p:sp>
      <p:sp>
        <p:nvSpPr>
          <p:cNvPr id="4" name="Slide Number Placeholder 3"/>
          <p:cNvSpPr>
            <a:spLocks noGrp="1"/>
          </p:cNvSpPr>
          <p:nvPr>
            <p:ph type="sldNum" sz="quarter" idx="5"/>
          </p:nvPr>
        </p:nvSpPr>
        <p:spPr/>
        <p:txBody>
          <a:bodyPr/>
          <a:lstStyle/>
          <a:p>
            <a:fld id="{40FF8074-664F-4190-9B78-6E0801083706}" type="slidenum">
              <a:rPr lang="en-US" smtClean="0"/>
              <a:t>21</a:t>
            </a:fld>
            <a:endParaRPr lang="en-US"/>
          </a:p>
        </p:txBody>
      </p:sp>
    </p:spTree>
    <p:extLst>
      <p:ext uri="{BB962C8B-B14F-4D97-AF65-F5344CB8AC3E}">
        <p14:creationId xmlns:p14="http://schemas.microsoft.com/office/powerpoint/2010/main" val="2131288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little history on why we do the UOCAVA Surveys. Back in 2012,  some of the county elections offices in CA did not transmit ballots to all their registered UOCAVA voters by the E-45 deadline and some did not transmit UOCAVA ballots by the voter’s preferred method. The CA SOS was sued by the federal government for failure to comply with UOCAVA and the MOVE Act. Rather than go to court, the SOS entered into a consent decree that required us to survey the counties after each Federal election and submit the survey results to the US DOJ by E-43. After the consent decree expired, the DOJ requested we continue to provide the surveys.</a:t>
            </a:r>
          </a:p>
        </p:txBody>
      </p:sp>
      <p:sp>
        <p:nvSpPr>
          <p:cNvPr id="4" name="Slide Number Placeholder 3"/>
          <p:cNvSpPr>
            <a:spLocks noGrp="1"/>
          </p:cNvSpPr>
          <p:nvPr>
            <p:ph type="sldNum" sz="quarter" idx="5"/>
          </p:nvPr>
        </p:nvSpPr>
        <p:spPr/>
        <p:txBody>
          <a:bodyPr/>
          <a:lstStyle/>
          <a:p>
            <a:fld id="{40FF8074-664F-4190-9B78-6E0801083706}" type="slidenum">
              <a:rPr lang="en-US" smtClean="0"/>
              <a:t>22</a:t>
            </a:fld>
            <a:endParaRPr lang="en-US"/>
          </a:p>
        </p:txBody>
      </p:sp>
    </p:spTree>
    <p:extLst>
      <p:ext uri="{BB962C8B-B14F-4D97-AF65-F5344CB8AC3E}">
        <p14:creationId xmlns:p14="http://schemas.microsoft.com/office/powerpoint/2010/main" val="802415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Our office sends out three separate CCROVs for each survey. There is the Point of Contact Survey, the Survey and Schedule and the actual Survey.</a:t>
            </a:r>
          </a:p>
          <a:p>
            <a:endParaRPr lang="en-US"/>
          </a:p>
        </p:txBody>
      </p:sp>
      <p:sp>
        <p:nvSpPr>
          <p:cNvPr id="4" name="Slide Number Placeholder 3"/>
          <p:cNvSpPr>
            <a:spLocks noGrp="1"/>
          </p:cNvSpPr>
          <p:nvPr>
            <p:ph type="sldNum" sz="quarter" idx="5"/>
          </p:nvPr>
        </p:nvSpPr>
        <p:spPr/>
        <p:txBody>
          <a:bodyPr/>
          <a:lstStyle/>
          <a:p>
            <a:fld id="{40FF8074-664F-4190-9B78-6E0801083706}" type="slidenum">
              <a:rPr lang="en-US" smtClean="0"/>
              <a:t>23</a:t>
            </a:fld>
            <a:endParaRPr lang="en-US"/>
          </a:p>
        </p:txBody>
      </p:sp>
    </p:spTree>
    <p:extLst>
      <p:ext uri="{BB962C8B-B14F-4D97-AF65-F5344CB8AC3E}">
        <p14:creationId xmlns:p14="http://schemas.microsoft.com/office/powerpoint/2010/main" val="3182649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first CCROV is the Point of Contact Survey. On this one we ask you to provide contact information for staff who will be submitting the survey and who will be available for questions on E-43, if we have any. This CCROV is issued about a week before E-60.</a:t>
            </a:r>
          </a:p>
          <a:p>
            <a:endParaRPr lang="en-US"/>
          </a:p>
        </p:txBody>
      </p:sp>
      <p:sp>
        <p:nvSpPr>
          <p:cNvPr id="4" name="Slide Number Placeholder 3"/>
          <p:cNvSpPr>
            <a:spLocks noGrp="1"/>
          </p:cNvSpPr>
          <p:nvPr>
            <p:ph type="sldNum" sz="quarter" idx="5"/>
          </p:nvPr>
        </p:nvSpPr>
        <p:spPr/>
        <p:txBody>
          <a:bodyPr/>
          <a:lstStyle/>
          <a:p>
            <a:fld id="{40FF8074-664F-4190-9B78-6E0801083706}" type="slidenum">
              <a:rPr lang="en-US" smtClean="0"/>
              <a:t>24</a:t>
            </a:fld>
            <a:endParaRPr lang="en-US"/>
          </a:p>
        </p:txBody>
      </p:sp>
    </p:spTree>
    <p:extLst>
      <p:ext uri="{BB962C8B-B14F-4D97-AF65-F5344CB8AC3E}">
        <p14:creationId xmlns:p14="http://schemas.microsoft.com/office/powerpoint/2010/main" val="2186947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second CCROV contains a draft of the actual survey and the survey reporting schedule. This CCROV usually goes out right around E-60.</a:t>
            </a:r>
          </a:p>
          <a:p>
            <a:endParaRPr lang="en-US"/>
          </a:p>
        </p:txBody>
      </p:sp>
      <p:sp>
        <p:nvSpPr>
          <p:cNvPr id="4" name="Slide Number Placeholder 3"/>
          <p:cNvSpPr>
            <a:spLocks noGrp="1"/>
          </p:cNvSpPr>
          <p:nvPr>
            <p:ph type="sldNum" sz="quarter" idx="5"/>
          </p:nvPr>
        </p:nvSpPr>
        <p:spPr/>
        <p:txBody>
          <a:bodyPr/>
          <a:lstStyle/>
          <a:p>
            <a:fld id="{40FF8074-664F-4190-9B78-6E0801083706}" type="slidenum">
              <a:rPr lang="en-US" smtClean="0"/>
              <a:t>25</a:t>
            </a:fld>
            <a:endParaRPr lang="en-US"/>
          </a:p>
        </p:txBody>
      </p:sp>
    </p:spTree>
    <p:extLst>
      <p:ext uri="{BB962C8B-B14F-4D97-AF65-F5344CB8AC3E}">
        <p14:creationId xmlns:p14="http://schemas.microsoft.com/office/powerpoint/2010/main" val="17507194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final CCROV contains the actual survey along with the submission deadline, which is E-43 at noon to our office.</a:t>
            </a:r>
          </a:p>
          <a:p>
            <a:endParaRPr lang="en-US"/>
          </a:p>
          <a:p>
            <a:r>
              <a:rPr lang="en-US"/>
              <a:t>The first item on the survey asks you to report the number of ballots that were requested on or before E-45. The second item asks you to report the number of ballots transmitted by E-45. Those numbers should be the same. If you transmitted all UOCAVA ballots by E-45 then you are done and do not need to fill in anything else on the survey.</a:t>
            </a:r>
          </a:p>
          <a:p>
            <a:endParaRPr lang="en-US"/>
          </a:p>
          <a:p>
            <a:r>
              <a:rPr lang="en-US"/>
              <a:t>If you did not transmit all UOCAVA ballots by E-45, then you will need to complete the third item which asks you to report the number of ballots that were not transmitted timely. They need to be reported by voter category and by ballot delivery method.  You will then need to provide an explanation as to why the ballots were transmitted late and what steps have been taken to resolve the late transmission .  This is something we hope to avoid, but it does happen on occasion. </a:t>
            </a:r>
          </a:p>
        </p:txBody>
      </p:sp>
      <p:sp>
        <p:nvSpPr>
          <p:cNvPr id="4" name="Slide Number Placeholder 3"/>
          <p:cNvSpPr>
            <a:spLocks noGrp="1"/>
          </p:cNvSpPr>
          <p:nvPr>
            <p:ph type="sldNum" sz="quarter" idx="5"/>
          </p:nvPr>
        </p:nvSpPr>
        <p:spPr/>
        <p:txBody>
          <a:bodyPr/>
          <a:lstStyle/>
          <a:p>
            <a:fld id="{40FF8074-664F-4190-9B78-6E0801083706}" type="slidenum">
              <a:rPr lang="en-US" smtClean="0"/>
              <a:t>26</a:t>
            </a:fld>
            <a:endParaRPr lang="en-US"/>
          </a:p>
        </p:txBody>
      </p:sp>
    </p:spTree>
    <p:extLst>
      <p:ext uri="{BB962C8B-B14F-4D97-AF65-F5344CB8AC3E}">
        <p14:creationId xmlns:p14="http://schemas.microsoft.com/office/powerpoint/2010/main" val="22849815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we have received all of your survey responses, we compile them into a single report that Elections Counsel sends to the US DOJ by the end of the day on E-43. As you can see, we have a tight turnaround, so if we don’t hear from you, we will be calling.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highlight>
                  <a:srgbClr val="FFFF00"/>
                </a:highlight>
                <a:latin typeface="+mn-lt"/>
                <a:ea typeface="+mn-ea"/>
                <a:cs typeface="+mn-cs"/>
              </a:rPr>
              <a:t>If there are vacancy elections for state office holders, we will request the compliance information in a different way. For example, we send emails to the specific county or counties conducting the vacancy elections asking for confirmation that all ballots were transmitted timely, instead of requiring completed surveys.</a:t>
            </a:r>
            <a:endParaRPr lang="en-US" dirty="0"/>
          </a:p>
        </p:txBody>
      </p:sp>
      <p:sp>
        <p:nvSpPr>
          <p:cNvPr id="4" name="Slide Number Placeholder 3"/>
          <p:cNvSpPr>
            <a:spLocks noGrp="1"/>
          </p:cNvSpPr>
          <p:nvPr>
            <p:ph type="sldNum" sz="quarter" idx="5"/>
          </p:nvPr>
        </p:nvSpPr>
        <p:spPr/>
        <p:txBody>
          <a:bodyPr/>
          <a:lstStyle/>
          <a:p>
            <a:fld id="{40FF8074-664F-4190-9B78-6E0801083706}" type="slidenum">
              <a:rPr lang="en-US" smtClean="0"/>
              <a:t>27</a:t>
            </a:fld>
            <a:endParaRPr lang="en-US"/>
          </a:p>
        </p:txBody>
      </p:sp>
    </p:spTree>
    <p:extLst>
      <p:ext uri="{BB962C8B-B14F-4D97-AF65-F5344CB8AC3E}">
        <p14:creationId xmlns:p14="http://schemas.microsoft.com/office/powerpoint/2010/main" val="31541778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n/>
                <a:latin typeface="Arial"/>
                <a:cs typeface="Arial"/>
              </a:rPr>
              <a:t>Effective August 1, 2025, FVAP has discontinued their service of faxing UOCAVA voters' ballots to county elections officials. </a:t>
            </a:r>
          </a:p>
          <a:p>
            <a:r>
              <a:rPr lang="en-US" dirty="0">
                <a:ln/>
                <a:latin typeface="Arial"/>
                <a:cs typeface="Arial"/>
              </a:rPr>
              <a:t> </a:t>
            </a:r>
            <a:endParaRPr lang="en-US" dirty="0"/>
          </a:p>
          <a:p>
            <a:r>
              <a:rPr lang="en-US" dirty="0">
                <a:ln/>
                <a:latin typeface="Arial"/>
                <a:cs typeface="Arial"/>
              </a:rPr>
              <a:t>UOCAVA voters who wish to return their voted ballots by fax must do so using a fax machine - they can no longer send their ballots to </a:t>
            </a:r>
            <a:r>
              <a:rPr lang="en-US" dirty="0">
                <a:ln/>
                <a:latin typeface="Arial"/>
                <a:cs typeface="Arial"/>
                <a:hlinkClick r:id="rId3">
                  <a:extLst>
                    <a:ext uri="{A12FA001-AC4F-418D-AE19-62706E023703}">
                      <ahyp:hlinkClr xmlns:ahyp="http://schemas.microsoft.com/office/drawing/2018/hyperlinkcolor" val="tx"/>
                    </a:ext>
                  </a:extLst>
                </a:hlinkClick>
              </a:rPr>
              <a:t>fax@fvap.gov</a:t>
            </a:r>
            <a:r>
              <a:rPr lang="en-US" dirty="0">
                <a:ln/>
                <a:latin typeface="Arial"/>
                <a:cs typeface="Arial"/>
              </a:rPr>
              <a:t>. </a:t>
            </a:r>
            <a:endParaRPr lang="en-US" dirty="0"/>
          </a:p>
        </p:txBody>
      </p:sp>
      <p:sp>
        <p:nvSpPr>
          <p:cNvPr id="4" name="Slide Number Placeholder 3"/>
          <p:cNvSpPr>
            <a:spLocks noGrp="1"/>
          </p:cNvSpPr>
          <p:nvPr>
            <p:ph type="sldNum" sz="quarter" idx="5"/>
          </p:nvPr>
        </p:nvSpPr>
        <p:spPr/>
        <p:txBody>
          <a:bodyPr/>
          <a:lstStyle/>
          <a:p>
            <a:fld id="{40FF8074-664F-4190-9B78-6E0801083706}" type="slidenum">
              <a:rPr lang="en-US" smtClean="0"/>
              <a:t>28</a:t>
            </a:fld>
            <a:endParaRPr lang="en-US"/>
          </a:p>
        </p:txBody>
      </p:sp>
    </p:spTree>
    <p:extLst>
      <p:ext uri="{BB962C8B-B14F-4D97-AF65-F5344CB8AC3E}">
        <p14:creationId xmlns:p14="http://schemas.microsoft.com/office/powerpoint/2010/main" val="33971534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AFFA2-4788-5512-303D-73EE0E1BB6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E4B787-9FD2-D9FC-8198-431854DBF7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18CB4F-E9D1-FE27-E73D-D368E0C0F0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Here it is again, in case we haven’t stressed it enough, the E-45 deadline is always on a Saturday, it does not roll to the following Monday. You need to transmit voter’s ballots to them using their designated preferred delivery method.  Best practice is to start transmitting UOCAVA ballots on E-60 and to continue transmitting them through E-45.  The E-45 deadline is required by both federal and California law.</a:t>
            </a:r>
          </a:p>
          <a:p>
            <a:endParaRPr lang="en-US"/>
          </a:p>
        </p:txBody>
      </p:sp>
      <p:sp>
        <p:nvSpPr>
          <p:cNvPr id="4" name="Slide Number Placeholder 3">
            <a:extLst>
              <a:ext uri="{FF2B5EF4-FFF2-40B4-BE49-F238E27FC236}">
                <a16:creationId xmlns:a16="http://schemas.microsoft.com/office/drawing/2014/main" id="{D7E0D444-5FEF-E11A-499E-AF8A8926294B}"/>
              </a:ext>
            </a:extLst>
          </p:cNvPr>
          <p:cNvSpPr>
            <a:spLocks noGrp="1"/>
          </p:cNvSpPr>
          <p:nvPr>
            <p:ph type="sldNum" sz="quarter" idx="5"/>
          </p:nvPr>
        </p:nvSpPr>
        <p:spPr/>
        <p:txBody>
          <a:bodyPr/>
          <a:lstStyle/>
          <a:p>
            <a:fld id="{40FF8074-664F-4190-9B78-6E0801083706}" type="slidenum">
              <a:rPr lang="en-US" smtClean="0"/>
              <a:t>29</a:t>
            </a:fld>
            <a:endParaRPr lang="en-US"/>
          </a:p>
        </p:txBody>
      </p:sp>
    </p:spTree>
    <p:extLst>
      <p:ext uri="{BB962C8B-B14F-4D97-AF65-F5344CB8AC3E}">
        <p14:creationId xmlns:p14="http://schemas.microsoft.com/office/powerpoint/2010/main" val="6343330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brings us to the end of the training. We’d like to thank you for attending. If you have any questions, please reach out to the Military and Overseas Voters Coordinators at the Secretary of State’s office. We can be reach by email at mov@sos.ca.gov.</a:t>
            </a:r>
          </a:p>
          <a:p>
            <a:endParaRPr lang="en-US" dirty="0"/>
          </a:p>
          <a:p>
            <a:r>
              <a:rPr lang="en-US" dirty="0"/>
              <a:t>You can also reach out to the Federal Voting Assistance Program. Our point of contact at FVAP is Sara Hedlund and she can be reached at sara.m.hedlund.civ@mail.mil.</a:t>
            </a:r>
          </a:p>
        </p:txBody>
      </p:sp>
      <p:sp>
        <p:nvSpPr>
          <p:cNvPr id="4" name="Slide Number Placeholder 3"/>
          <p:cNvSpPr>
            <a:spLocks noGrp="1"/>
          </p:cNvSpPr>
          <p:nvPr>
            <p:ph type="sldNum" sz="quarter" idx="5"/>
          </p:nvPr>
        </p:nvSpPr>
        <p:spPr/>
        <p:txBody>
          <a:bodyPr/>
          <a:lstStyle/>
          <a:p>
            <a:fld id="{40FF8074-664F-4190-9B78-6E0801083706}" type="slidenum">
              <a:rPr lang="en-US" smtClean="0"/>
              <a:t>30</a:t>
            </a:fld>
            <a:endParaRPr lang="en-US"/>
          </a:p>
        </p:txBody>
      </p:sp>
    </p:spTree>
    <p:extLst>
      <p:ext uri="{BB962C8B-B14F-4D97-AF65-F5344CB8AC3E}">
        <p14:creationId xmlns:p14="http://schemas.microsoft.com/office/powerpoint/2010/main" val="24237642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hoto - Capitol">
    <p:bg>
      <p:bgPr>
        <a:gradFill>
          <a:gsLst>
            <a:gs pos="49000">
              <a:srgbClr val="06304D"/>
            </a:gs>
            <a:gs pos="72000">
              <a:srgbClr val="205D96"/>
            </a:gs>
          </a:gsLst>
          <a:lin ang="10800000" scaled="1"/>
        </a:gradFill>
        <a:effectLst/>
      </p:bgPr>
    </p:bg>
    <p:spTree>
      <p:nvGrpSpPr>
        <p:cNvPr id="1" name=""/>
        <p:cNvGrpSpPr/>
        <p:nvPr/>
      </p:nvGrpSpPr>
      <p:grpSpPr>
        <a:xfrm>
          <a:off x="0" y="0"/>
          <a:ext cx="0" cy="0"/>
          <a:chOff x="0" y="0"/>
          <a:chExt cx="0" cy="0"/>
        </a:xfrm>
      </p:grpSpPr>
      <p:sp>
        <p:nvSpPr>
          <p:cNvPr id="39" name="Shape 39"/>
          <p:cNvSpPr>
            <a:spLocks noGrp="1"/>
          </p:cNvSpPr>
          <p:nvPr>
            <p:ph type="title" hasCustomPrompt="1"/>
          </p:nvPr>
        </p:nvSpPr>
        <p:spPr>
          <a:xfrm>
            <a:off x="450056" y="321469"/>
            <a:ext cx="3375422" cy="1703784"/>
          </a:xfrm>
          <a:prstGeom prst="rect">
            <a:avLst/>
          </a:prstGeom>
        </p:spPr>
        <p:txBody>
          <a:bodyPr anchor="ctr" anchorCtr="0">
            <a:normAutofit/>
          </a:bodyPr>
          <a:lstStyle>
            <a:lvl1pPr algn="l">
              <a:defRPr sz="5625" b="1">
                <a:solidFill>
                  <a:srgbClr val="FFFFFF"/>
                </a:solidFill>
                <a:latin typeface="Arial" panose="020B0604020202020204" pitchFamily="34" charset="0"/>
                <a:cs typeface="Arial" panose="020B0604020202020204" pitchFamily="34" charset="0"/>
              </a:defRPr>
            </a:lvl1pPr>
          </a:lstStyle>
          <a:p>
            <a:r>
              <a:rPr dirty="0"/>
              <a:t>Title Text</a:t>
            </a:r>
          </a:p>
        </p:txBody>
      </p:sp>
      <p:sp>
        <p:nvSpPr>
          <p:cNvPr id="40" name="Shape 40"/>
          <p:cNvSpPr>
            <a:spLocks noGrp="1"/>
          </p:cNvSpPr>
          <p:nvPr>
            <p:ph type="body" sz="quarter" idx="1" hasCustomPrompt="1"/>
          </p:nvPr>
        </p:nvSpPr>
        <p:spPr>
          <a:xfrm>
            <a:off x="450056" y="2089547"/>
            <a:ext cx="3375422" cy="385763"/>
          </a:xfrm>
          <a:prstGeom prst="rect">
            <a:avLst/>
          </a:prstGeom>
        </p:spPr>
        <p:txBody>
          <a:bodyPr anchor="t"/>
          <a:lstStyle>
            <a:lvl1pPr marL="0" indent="0" algn="ctr">
              <a:spcBef>
                <a:spcPts val="0"/>
              </a:spcBef>
              <a:buSzTx/>
              <a:buNone/>
              <a:defRPr sz="2250" b="1">
                <a:solidFill>
                  <a:schemeClr val="bg1"/>
                </a:solidFill>
                <a:latin typeface="Arial" panose="020B0604020202020204" pitchFamily="34" charset="0"/>
                <a:cs typeface="Arial" panose="020B0604020202020204" pitchFamily="34" charset="0"/>
              </a:defRPr>
            </a:lvl1pPr>
            <a:lvl2pPr marL="0" indent="160729" algn="ctr">
              <a:spcBef>
                <a:spcPts val="0"/>
              </a:spcBef>
              <a:buSzTx/>
              <a:buNone/>
              <a:defRPr sz="2250">
                <a:solidFill>
                  <a:srgbClr val="FFC000"/>
                </a:solidFill>
              </a:defRPr>
            </a:lvl2pPr>
            <a:lvl3pPr marL="0" indent="321457" algn="ctr">
              <a:spcBef>
                <a:spcPts val="0"/>
              </a:spcBef>
              <a:buSzTx/>
              <a:buNone/>
              <a:defRPr sz="2250">
                <a:solidFill>
                  <a:srgbClr val="FFC000"/>
                </a:solidFill>
              </a:defRPr>
            </a:lvl3pPr>
            <a:lvl4pPr marL="0" indent="482186" algn="ctr">
              <a:spcBef>
                <a:spcPts val="0"/>
              </a:spcBef>
              <a:buSzTx/>
              <a:buNone/>
              <a:defRPr sz="2250">
                <a:solidFill>
                  <a:srgbClr val="FFC000"/>
                </a:solidFill>
              </a:defRPr>
            </a:lvl4pPr>
            <a:lvl5pPr marL="0" indent="642915" algn="ctr">
              <a:spcBef>
                <a:spcPts val="0"/>
              </a:spcBef>
              <a:buSzTx/>
              <a:buNone/>
              <a:defRPr sz="2250">
                <a:solidFill>
                  <a:srgbClr val="FFC000"/>
                </a:solidFill>
              </a:defRPr>
            </a:lvl5pPr>
          </a:lstStyle>
          <a:p>
            <a:r>
              <a:rPr lang="en-US"/>
              <a:t>Subtitle Text</a:t>
            </a:r>
          </a:p>
          <a:p>
            <a:endParaRPr/>
          </a:p>
        </p:txBody>
      </p:sp>
      <p:pic>
        <p:nvPicPr>
          <p:cNvPr id="3" name="Picture 2" descr="The California State Capitol Building">
            <a:extLst>
              <a:ext uri="{FF2B5EF4-FFF2-40B4-BE49-F238E27FC236}">
                <a16:creationId xmlns:a16="http://schemas.microsoft.com/office/drawing/2014/main" id="{61F4B528-B04F-9B98-030F-6D3A135FCBA7}"/>
              </a:ext>
            </a:extLst>
          </p:cNvPr>
          <p:cNvPicPr>
            <a:picLocks noChangeAspect="1"/>
          </p:cNvPicPr>
          <p:nvPr userDrawn="1"/>
        </p:nvPicPr>
        <p:blipFill>
          <a:blip r:embed="rId2">
            <a:extLst>
              <a:ext uri="{28A0092B-C50C-407E-A947-70E740481C1C}">
                <a14:useLocalDpi xmlns:a14="http://schemas.microsoft.com/office/drawing/2010/main" val="0"/>
              </a:ext>
            </a:extLst>
          </a:blip>
          <a:srcRect l="13087" b="21663"/>
          <a:stretch/>
        </p:blipFill>
        <p:spPr>
          <a:xfrm>
            <a:off x="5090718" y="9464"/>
            <a:ext cx="4048481" cy="5372350"/>
          </a:xfrm>
          <a:prstGeom prst="rect">
            <a:avLst/>
          </a:prstGeom>
        </p:spPr>
      </p:pic>
      <p:sp>
        <p:nvSpPr>
          <p:cNvPr id="2" name="Shape 133">
            <a:extLst>
              <a:ext uri="{FF2B5EF4-FFF2-40B4-BE49-F238E27FC236}">
                <a16:creationId xmlns:a16="http://schemas.microsoft.com/office/drawing/2014/main" id="{A80C70C9-D9DB-7B3E-708D-58DFB735DDCD}"/>
              </a:ext>
              <a:ext uri="{C183D7F6-B498-43B3-948B-1728B52AA6E4}">
                <adec:decorative xmlns:adec="http://schemas.microsoft.com/office/drawing/2017/decorative" val="1"/>
              </a:ext>
            </a:extLst>
          </p:cNvPr>
          <p:cNvSpPr/>
          <p:nvPr userDrawn="1"/>
        </p:nvSpPr>
        <p:spPr>
          <a:xfrm>
            <a:off x="-4801" y="5478570"/>
            <a:ext cx="9144000" cy="1360079"/>
          </a:xfrm>
          <a:prstGeom prst="rect">
            <a:avLst/>
          </a:prstGeom>
          <a:solidFill>
            <a:srgbClr val="06304D"/>
          </a:solidFill>
          <a:ln w="12700">
            <a:miter lim="400000"/>
          </a:ln>
        </p:spPr>
        <p:txBody>
          <a:bodyPr lIns="50800" tIns="50800" rIns="50800" bIns="50800" anchor="ctr"/>
          <a:lstStyle/>
          <a:p>
            <a:pPr>
              <a:defRPr sz="2400"/>
            </a:pPr>
            <a:endParaRPr/>
          </a:p>
        </p:txBody>
      </p:sp>
      <p:sp>
        <p:nvSpPr>
          <p:cNvPr id="4" name="Shape 134">
            <a:extLst>
              <a:ext uri="{FF2B5EF4-FFF2-40B4-BE49-F238E27FC236}">
                <a16:creationId xmlns:a16="http://schemas.microsoft.com/office/drawing/2014/main" id="{D6D84A8E-7E31-05E7-EC61-2F942CA0724C}"/>
              </a:ext>
              <a:ext uri="{C183D7F6-B498-43B3-948B-1728B52AA6E4}">
                <adec:decorative xmlns:adec="http://schemas.microsoft.com/office/drawing/2017/decorative" val="1"/>
              </a:ext>
            </a:extLst>
          </p:cNvPr>
          <p:cNvSpPr/>
          <p:nvPr userDrawn="1"/>
        </p:nvSpPr>
        <p:spPr>
          <a:xfrm>
            <a:off x="34306" y="5388982"/>
            <a:ext cx="9144000" cy="91440"/>
          </a:xfrm>
          <a:prstGeom prst="rect">
            <a:avLst/>
          </a:prstGeom>
          <a:solidFill>
            <a:srgbClr val="FFC43E"/>
          </a:solidFill>
          <a:ln w="12700">
            <a:miter lim="400000"/>
          </a:ln>
        </p:spPr>
        <p:txBody>
          <a:bodyPr lIns="50800" tIns="50800" rIns="50800" bIns="50800" anchor="ctr"/>
          <a:lstStyle/>
          <a:p>
            <a:pPr algn="ctr">
              <a:defRPr sz="2400"/>
            </a:pPr>
            <a:endParaRPr/>
          </a:p>
        </p:txBody>
      </p:sp>
      <p:pic>
        <p:nvPicPr>
          <p:cNvPr id="5" name="SOS-generic-logo-horizontal-white.png">
            <a:extLst>
              <a:ext uri="{FF2B5EF4-FFF2-40B4-BE49-F238E27FC236}">
                <a16:creationId xmlns:a16="http://schemas.microsoft.com/office/drawing/2014/main" id="{251F6090-CD3C-9773-E3CB-A94EA370D343}"/>
              </a:ext>
            </a:extLst>
          </p:cNvPr>
          <p:cNvPicPr>
            <a:picLocks noChangeAspect="1"/>
          </p:cNvPicPr>
          <p:nvPr userDrawn="1"/>
        </p:nvPicPr>
        <p:blipFill>
          <a:blip r:embed="rId3"/>
          <a:stretch>
            <a:fillRect/>
          </a:stretch>
        </p:blipFill>
        <p:spPr>
          <a:xfrm>
            <a:off x="2905804" y="5812405"/>
            <a:ext cx="3332392" cy="731520"/>
          </a:xfrm>
          <a:prstGeom prst="rect">
            <a:avLst/>
          </a:prstGeom>
          <a:ln w="12700">
            <a:miter lim="400000"/>
          </a:ln>
        </p:spPr>
      </p:pic>
      <p:sp>
        <p:nvSpPr>
          <p:cNvPr id="41" name="Shape 41">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FFFFFF"/>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500626526"/>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hoto - People">
    <p:bg>
      <p:bgPr>
        <a:gradFill>
          <a:gsLst>
            <a:gs pos="49000">
              <a:srgbClr val="06304D"/>
            </a:gs>
            <a:gs pos="72000">
              <a:srgbClr val="205D96"/>
            </a:gs>
          </a:gsLst>
          <a:lin ang="10800000" scaled="1"/>
        </a:gradFill>
        <a:effectLst/>
      </p:bgPr>
    </p:bg>
    <p:spTree>
      <p:nvGrpSpPr>
        <p:cNvPr id="1" name=""/>
        <p:cNvGrpSpPr/>
        <p:nvPr/>
      </p:nvGrpSpPr>
      <p:grpSpPr>
        <a:xfrm>
          <a:off x="0" y="0"/>
          <a:ext cx="0" cy="0"/>
          <a:chOff x="0" y="0"/>
          <a:chExt cx="0" cy="0"/>
        </a:xfrm>
      </p:grpSpPr>
      <p:sp>
        <p:nvSpPr>
          <p:cNvPr id="30" name="Shape 30"/>
          <p:cNvSpPr>
            <a:spLocks noGrp="1"/>
          </p:cNvSpPr>
          <p:nvPr>
            <p:ph type="title"/>
          </p:nvPr>
        </p:nvSpPr>
        <p:spPr>
          <a:xfrm>
            <a:off x="2893219" y="257175"/>
            <a:ext cx="3375422" cy="1703784"/>
          </a:xfrm>
          <a:prstGeom prst="rect">
            <a:avLst/>
          </a:prstGeom>
        </p:spPr>
        <p:txBody>
          <a:bodyPr/>
          <a:lstStyle>
            <a:lvl1pPr>
              <a:defRPr b="1">
                <a:solidFill>
                  <a:srgbClr val="FFFFFF"/>
                </a:solidFill>
                <a:latin typeface="Arial" panose="020B0604020202020204" pitchFamily="34" charset="0"/>
                <a:cs typeface="Arial" panose="020B0604020202020204" pitchFamily="34" charset="0"/>
              </a:defRPr>
            </a:lvl1pPr>
          </a:lstStyle>
          <a:p>
            <a:r>
              <a:t>Title Text</a:t>
            </a:r>
          </a:p>
        </p:txBody>
      </p:sp>
      <p:sp>
        <p:nvSpPr>
          <p:cNvPr id="3" name="Text Placeholder 2">
            <a:extLst>
              <a:ext uri="{FF2B5EF4-FFF2-40B4-BE49-F238E27FC236}">
                <a16:creationId xmlns:a16="http://schemas.microsoft.com/office/drawing/2014/main" id="{7202BE92-ABAB-99B2-8E0D-FBBD65A87CF1}"/>
              </a:ext>
            </a:extLst>
          </p:cNvPr>
          <p:cNvSpPr>
            <a:spLocks noGrp="1"/>
          </p:cNvSpPr>
          <p:nvPr>
            <p:ph type="body" sz="quarter" idx="10" hasCustomPrompt="1"/>
          </p:nvPr>
        </p:nvSpPr>
        <p:spPr>
          <a:xfrm>
            <a:off x="2878708" y="1993106"/>
            <a:ext cx="3375422" cy="385763"/>
          </a:xfrm>
          <a:prstGeom prst="rect">
            <a:avLst/>
          </a:prstGeom>
        </p:spPr>
        <p:txBody>
          <a:bodyPr>
            <a:noAutofit/>
          </a:bodyPr>
          <a:lstStyle>
            <a:lvl1pPr marL="0" indent="0" algn="ctr">
              <a:buNone/>
              <a:defRPr sz="2250" b="1">
                <a:solidFill>
                  <a:srgbClr val="FFFFFF"/>
                </a:solidFill>
                <a:latin typeface="Arial" panose="020B0604020202020204" pitchFamily="34" charset="0"/>
                <a:cs typeface="Arial" panose="020B0604020202020204" pitchFamily="34" charset="0"/>
              </a:defRPr>
            </a:lvl1pPr>
          </a:lstStyle>
          <a:p>
            <a:pPr lvl="0"/>
            <a:r>
              <a:rPr lang="en-US"/>
              <a:t>Subtitle Text</a:t>
            </a:r>
          </a:p>
        </p:txBody>
      </p:sp>
      <p:sp>
        <p:nvSpPr>
          <p:cNvPr id="9" name="Shape 152">
            <a:extLst>
              <a:ext uri="{FF2B5EF4-FFF2-40B4-BE49-F238E27FC236}">
                <a16:creationId xmlns:a16="http://schemas.microsoft.com/office/drawing/2014/main" id="{95B2F056-FD5D-0708-BC63-72D61DEE302A}"/>
              </a:ext>
              <a:ext uri="{C183D7F6-B498-43B3-948B-1728B52AA6E4}">
                <adec:decorative xmlns:adec="http://schemas.microsoft.com/office/drawing/2017/decorative" val="1"/>
              </a:ext>
            </a:extLst>
          </p:cNvPr>
          <p:cNvSpPr/>
          <p:nvPr userDrawn="1"/>
        </p:nvSpPr>
        <p:spPr>
          <a:xfrm>
            <a:off x="-2501" y="2671160"/>
            <a:ext cx="9149001" cy="89619"/>
          </a:xfrm>
          <a:prstGeom prst="rect">
            <a:avLst/>
          </a:prstGeom>
          <a:solidFill>
            <a:srgbClr val="FFC43E"/>
          </a:solidFill>
          <a:ln w="12700">
            <a:miter lim="400000"/>
          </a:ln>
        </p:spPr>
        <p:txBody>
          <a:bodyPr lIns="35719" tIns="35719" rIns="35719" bIns="35719" anchor="ctr"/>
          <a:lstStyle/>
          <a:p>
            <a:pPr>
              <a:defRPr sz="2400"/>
            </a:pPr>
            <a:endParaRPr sz="1687"/>
          </a:p>
        </p:txBody>
      </p:sp>
      <p:pic>
        <p:nvPicPr>
          <p:cNvPr id="7" name="Picture 6" descr="A group of people posing for a photo&#10;">
            <a:extLst>
              <a:ext uri="{FF2B5EF4-FFF2-40B4-BE49-F238E27FC236}">
                <a16:creationId xmlns:a16="http://schemas.microsoft.com/office/drawing/2014/main" id="{3E17C0C1-2F06-1F54-7F4C-C3BAA06FD915}"/>
              </a:ext>
            </a:extLst>
          </p:cNvPr>
          <p:cNvPicPr>
            <a:picLocks noChangeAspect="1"/>
          </p:cNvPicPr>
          <p:nvPr userDrawn="1"/>
        </p:nvPicPr>
        <p:blipFill>
          <a:blip r:embed="rId2">
            <a:extLst>
              <a:ext uri="{28A0092B-C50C-407E-A947-70E740481C1C}">
                <a14:useLocalDpi xmlns:a14="http://schemas.microsoft.com/office/drawing/2010/main" val="0"/>
              </a:ext>
            </a:extLst>
          </a:blip>
          <a:srcRect t="28178" b="13980"/>
          <a:stretch/>
        </p:blipFill>
        <p:spPr>
          <a:xfrm>
            <a:off x="8930" y="2767033"/>
            <a:ext cx="9144000" cy="2645160"/>
          </a:xfrm>
          <a:prstGeom prst="rect">
            <a:avLst/>
          </a:prstGeom>
        </p:spPr>
      </p:pic>
      <p:sp>
        <p:nvSpPr>
          <p:cNvPr id="4" name="Shape 149">
            <a:extLst>
              <a:ext uri="{FF2B5EF4-FFF2-40B4-BE49-F238E27FC236}">
                <a16:creationId xmlns:a16="http://schemas.microsoft.com/office/drawing/2014/main" id="{6F01D9DF-10C8-BCCF-4FA7-F5D850FBF1D8}"/>
              </a:ext>
              <a:ext uri="{C183D7F6-B498-43B3-948B-1728B52AA6E4}">
                <adec:decorative xmlns:adec="http://schemas.microsoft.com/office/drawing/2017/decorative" val="1"/>
              </a:ext>
            </a:extLst>
          </p:cNvPr>
          <p:cNvSpPr/>
          <p:nvPr userDrawn="1"/>
        </p:nvSpPr>
        <p:spPr>
          <a:xfrm>
            <a:off x="0" y="5412874"/>
            <a:ext cx="9149001" cy="1445126"/>
          </a:xfrm>
          <a:prstGeom prst="rect">
            <a:avLst/>
          </a:prstGeom>
          <a:solidFill>
            <a:srgbClr val="06304D"/>
          </a:solidFill>
          <a:ln w="12700">
            <a:miter lim="400000"/>
          </a:ln>
        </p:spPr>
        <p:txBody>
          <a:bodyPr lIns="35719" tIns="35719" rIns="35719" bIns="35719" anchor="ctr"/>
          <a:lstStyle/>
          <a:p>
            <a:pPr>
              <a:defRPr sz="2400"/>
            </a:pPr>
            <a:endParaRPr sz="1687"/>
          </a:p>
        </p:txBody>
      </p:sp>
      <p:sp>
        <p:nvSpPr>
          <p:cNvPr id="8" name="Shape 150">
            <a:extLst>
              <a:ext uri="{FF2B5EF4-FFF2-40B4-BE49-F238E27FC236}">
                <a16:creationId xmlns:a16="http://schemas.microsoft.com/office/drawing/2014/main" id="{19E5CEC6-E328-C7C9-59DD-BCF182372C91}"/>
              </a:ext>
              <a:ext uri="{C183D7F6-B498-43B3-948B-1728B52AA6E4}">
                <adec:decorative xmlns:adec="http://schemas.microsoft.com/office/drawing/2017/decorative" val="1"/>
              </a:ext>
            </a:extLst>
          </p:cNvPr>
          <p:cNvSpPr/>
          <p:nvPr userDrawn="1"/>
        </p:nvSpPr>
        <p:spPr>
          <a:xfrm>
            <a:off x="-2501" y="5410602"/>
            <a:ext cx="9149001" cy="89619"/>
          </a:xfrm>
          <a:prstGeom prst="rect">
            <a:avLst/>
          </a:prstGeom>
          <a:solidFill>
            <a:srgbClr val="FFC43E"/>
          </a:solidFill>
          <a:ln w="12700">
            <a:miter lim="400000"/>
          </a:ln>
        </p:spPr>
        <p:txBody>
          <a:bodyPr lIns="35719" tIns="35719" rIns="35719" bIns="35719" anchor="ctr"/>
          <a:lstStyle/>
          <a:p>
            <a:pPr>
              <a:defRPr sz="2400"/>
            </a:pPr>
            <a:endParaRPr sz="1687"/>
          </a:p>
        </p:txBody>
      </p:sp>
      <p:pic>
        <p:nvPicPr>
          <p:cNvPr id="5" name="SOS-generic-logo-horizontal-white.png">
            <a:extLst>
              <a:ext uri="{FF2B5EF4-FFF2-40B4-BE49-F238E27FC236}">
                <a16:creationId xmlns:a16="http://schemas.microsoft.com/office/drawing/2014/main" id="{56DA2CF3-7B67-CDF3-CCDE-4A1A6390D7F0}"/>
              </a:ext>
            </a:extLst>
          </p:cNvPr>
          <p:cNvPicPr>
            <a:picLocks noChangeAspect="1"/>
          </p:cNvPicPr>
          <p:nvPr userDrawn="1"/>
        </p:nvPicPr>
        <p:blipFill>
          <a:blip r:embed="rId3"/>
          <a:stretch>
            <a:fillRect/>
          </a:stretch>
        </p:blipFill>
        <p:spPr>
          <a:xfrm>
            <a:off x="2883228" y="5831203"/>
            <a:ext cx="3377544" cy="741431"/>
          </a:xfrm>
          <a:prstGeom prst="rect">
            <a:avLst/>
          </a:prstGeom>
          <a:ln w="12700">
            <a:miter lim="400000"/>
          </a:ln>
        </p:spPr>
      </p:pic>
      <p:sp>
        <p:nvSpPr>
          <p:cNvPr id="31" name="Shape 31">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FFFFFF"/>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201096651"/>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hoto - large Capitol">
    <p:spTree>
      <p:nvGrpSpPr>
        <p:cNvPr id="1" name=""/>
        <p:cNvGrpSpPr/>
        <p:nvPr/>
      </p:nvGrpSpPr>
      <p:grpSpPr>
        <a:xfrm>
          <a:off x="0" y="0"/>
          <a:ext cx="0" cy="0"/>
          <a:chOff x="0" y="0"/>
          <a:chExt cx="0" cy="0"/>
        </a:xfrm>
      </p:grpSpPr>
      <p:pic>
        <p:nvPicPr>
          <p:cNvPr id="5" name="Picture 4" descr="The top of the California State Capital Building with U.S. and California flags on a flagpole.">
            <a:extLst>
              <a:ext uri="{FF2B5EF4-FFF2-40B4-BE49-F238E27FC236}">
                <a16:creationId xmlns:a16="http://schemas.microsoft.com/office/drawing/2014/main" id="{122B6EC8-48D6-5923-B0B3-38D7ED672A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01" y="-293006"/>
            <a:ext cx="9149001" cy="5699505"/>
          </a:xfrm>
          <a:prstGeom prst="rect">
            <a:avLst/>
          </a:prstGeom>
        </p:spPr>
      </p:pic>
      <p:sp>
        <p:nvSpPr>
          <p:cNvPr id="48" name="Shape 48"/>
          <p:cNvSpPr>
            <a:spLocks noGrp="1"/>
          </p:cNvSpPr>
          <p:nvPr>
            <p:ph type="title"/>
          </p:nvPr>
        </p:nvSpPr>
        <p:spPr>
          <a:xfrm>
            <a:off x="450056" y="321469"/>
            <a:ext cx="3375422" cy="1518047"/>
          </a:xfrm>
          <a:prstGeom prst="rect">
            <a:avLst/>
          </a:prstGeom>
        </p:spPr>
        <p:txBody>
          <a:bodyPr/>
          <a:lstStyle>
            <a:lvl1pPr>
              <a:defRPr b="1">
                <a:solidFill>
                  <a:srgbClr val="FFFFFF"/>
                </a:solidFill>
                <a:latin typeface="Arial" panose="020B0604020202020204" pitchFamily="34" charset="0"/>
                <a:cs typeface="Arial" panose="020B0604020202020204" pitchFamily="34" charset="0"/>
              </a:defRPr>
            </a:lvl1pPr>
          </a:lstStyle>
          <a:p>
            <a:r>
              <a:t>Title Text</a:t>
            </a:r>
          </a:p>
        </p:txBody>
      </p:sp>
      <p:sp>
        <p:nvSpPr>
          <p:cNvPr id="3" name="Text Placeholder 2">
            <a:extLst>
              <a:ext uri="{FF2B5EF4-FFF2-40B4-BE49-F238E27FC236}">
                <a16:creationId xmlns:a16="http://schemas.microsoft.com/office/drawing/2014/main" id="{99343CFA-3C92-0C4C-2AFE-2266322BE8C4}"/>
              </a:ext>
            </a:extLst>
          </p:cNvPr>
          <p:cNvSpPr>
            <a:spLocks noGrp="1"/>
          </p:cNvSpPr>
          <p:nvPr>
            <p:ph type="body" sz="quarter" idx="10" hasCustomPrompt="1"/>
          </p:nvPr>
        </p:nvSpPr>
        <p:spPr>
          <a:xfrm>
            <a:off x="450056" y="2089547"/>
            <a:ext cx="3375422" cy="385763"/>
          </a:xfrm>
          <a:prstGeom prst="rect">
            <a:avLst/>
          </a:prstGeom>
        </p:spPr>
        <p:txBody>
          <a:bodyPr>
            <a:normAutofit/>
          </a:bodyPr>
          <a:lstStyle>
            <a:lvl1pPr marL="0" indent="0">
              <a:buNone/>
              <a:defRPr sz="2250" b="1">
                <a:solidFill>
                  <a:srgbClr val="FFFFFF"/>
                </a:solidFill>
                <a:latin typeface="Arial" panose="020B0604020202020204" pitchFamily="34" charset="0"/>
                <a:cs typeface="Arial" panose="020B0604020202020204" pitchFamily="34" charset="0"/>
              </a:defRPr>
            </a:lvl1pPr>
          </a:lstStyle>
          <a:p>
            <a:pPr lvl="0"/>
            <a:r>
              <a:rPr lang="en-US"/>
              <a:t>Subtitle Text</a:t>
            </a:r>
          </a:p>
        </p:txBody>
      </p:sp>
      <p:sp>
        <p:nvSpPr>
          <p:cNvPr id="2" name="Shape 149">
            <a:extLst>
              <a:ext uri="{FF2B5EF4-FFF2-40B4-BE49-F238E27FC236}">
                <a16:creationId xmlns:a16="http://schemas.microsoft.com/office/drawing/2014/main" id="{F363373E-8BAB-E762-AF9F-2FEFF9DE6DF4}"/>
              </a:ext>
              <a:ext uri="{C183D7F6-B498-43B3-948B-1728B52AA6E4}">
                <adec:decorative xmlns:adec="http://schemas.microsoft.com/office/drawing/2017/decorative" val="1"/>
              </a:ext>
            </a:extLst>
          </p:cNvPr>
          <p:cNvSpPr/>
          <p:nvPr userDrawn="1"/>
        </p:nvSpPr>
        <p:spPr>
          <a:xfrm>
            <a:off x="-5001" y="5406499"/>
            <a:ext cx="9149001" cy="1445126"/>
          </a:xfrm>
          <a:prstGeom prst="rect">
            <a:avLst/>
          </a:prstGeom>
          <a:solidFill>
            <a:srgbClr val="06304D"/>
          </a:solidFill>
          <a:ln w="12700">
            <a:miter lim="400000"/>
          </a:ln>
        </p:spPr>
        <p:txBody>
          <a:bodyPr lIns="35719" tIns="35719" rIns="35719" bIns="35719" anchor="ctr"/>
          <a:lstStyle/>
          <a:p>
            <a:pPr>
              <a:defRPr sz="2400"/>
            </a:pPr>
            <a:endParaRPr sz="1687"/>
          </a:p>
        </p:txBody>
      </p:sp>
      <p:sp>
        <p:nvSpPr>
          <p:cNvPr id="4" name="Shape 150">
            <a:extLst>
              <a:ext uri="{FF2B5EF4-FFF2-40B4-BE49-F238E27FC236}">
                <a16:creationId xmlns:a16="http://schemas.microsoft.com/office/drawing/2014/main" id="{6ADABEDE-0201-6010-0262-8B7F93CC205B}"/>
              </a:ext>
              <a:ext uri="{C183D7F6-B498-43B3-948B-1728B52AA6E4}">
                <adec:decorative xmlns:adec="http://schemas.microsoft.com/office/drawing/2017/decorative" val="1"/>
              </a:ext>
            </a:extLst>
          </p:cNvPr>
          <p:cNvSpPr/>
          <p:nvPr userDrawn="1"/>
        </p:nvSpPr>
        <p:spPr>
          <a:xfrm>
            <a:off x="-2501" y="5410602"/>
            <a:ext cx="9149001" cy="89619"/>
          </a:xfrm>
          <a:prstGeom prst="rect">
            <a:avLst/>
          </a:prstGeom>
          <a:solidFill>
            <a:srgbClr val="FFC43E"/>
          </a:solidFill>
          <a:ln w="12700">
            <a:miter lim="400000"/>
          </a:ln>
        </p:spPr>
        <p:txBody>
          <a:bodyPr lIns="35719" tIns="35719" rIns="35719" bIns="35719" anchor="ctr"/>
          <a:lstStyle/>
          <a:p>
            <a:pPr>
              <a:defRPr sz="2400"/>
            </a:pPr>
            <a:endParaRPr sz="1687"/>
          </a:p>
        </p:txBody>
      </p:sp>
      <p:pic>
        <p:nvPicPr>
          <p:cNvPr id="6" name="SOS-generic-logo-horizontal-white.png">
            <a:extLst>
              <a:ext uri="{FF2B5EF4-FFF2-40B4-BE49-F238E27FC236}">
                <a16:creationId xmlns:a16="http://schemas.microsoft.com/office/drawing/2014/main" id="{CA008580-0CC1-A4BA-2EC1-F61C008A9A67}"/>
              </a:ext>
            </a:extLst>
          </p:cNvPr>
          <p:cNvPicPr>
            <a:picLocks noChangeAspect="1"/>
          </p:cNvPicPr>
          <p:nvPr userDrawn="1"/>
        </p:nvPicPr>
        <p:blipFill>
          <a:blip r:embed="rId3"/>
          <a:stretch>
            <a:fillRect/>
          </a:stretch>
        </p:blipFill>
        <p:spPr>
          <a:xfrm>
            <a:off x="2883228" y="5831203"/>
            <a:ext cx="3377544" cy="741431"/>
          </a:xfrm>
          <a:prstGeom prst="rect">
            <a:avLst/>
          </a:prstGeom>
          <a:ln w="12700">
            <a:miter lim="400000"/>
          </a:ln>
        </p:spPr>
      </p:pic>
      <p:sp>
        <p:nvSpPr>
          <p:cNvPr id="49" name="Shape 49">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FFFFFF"/>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29026697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63A5C5F-E0DD-1FB0-5ADE-4118F4CA9B45}"/>
              </a:ext>
              <a:ext uri="{C183D7F6-B498-43B3-948B-1728B52AA6E4}">
                <adec:decorative xmlns:adec="http://schemas.microsoft.com/office/drawing/2017/decorative" val="1"/>
              </a:ext>
            </a:extLst>
          </p:cNvPr>
          <p:cNvSpPr/>
          <p:nvPr userDrawn="1"/>
        </p:nvSpPr>
        <p:spPr>
          <a:xfrm>
            <a:off x="6697" y="-12997"/>
            <a:ext cx="2893219" cy="6858000"/>
          </a:xfrm>
          <a:prstGeom prst="rect">
            <a:avLst/>
          </a:prstGeom>
          <a:gradFill>
            <a:gsLst>
              <a:gs pos="49000">
                <a:srgbClr val="06304D"/>
              </a:gs>
              <a:gs pos="72000">
                <a:srgbClr val="205D96"/>
              </a:gs>
            </a:gsLst>
            <a:lin ang="10800000" scaled="1"/>
          </a:gra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51" rtl="0" fontAlgn="auto" latinLnBrk="0" hangingPunct="0">
              <a:lnSpc>
                <a:spcPct val="100000"/>
              </a:lnSpc>
              <a:spcBef>
                <a:spcPts val="0"/>
              </a:spcBef>
              <a:spcAft>
                <a:spcPts val="0"/>
              </a:spcAft>
              <a:buClrTx/>
              <a:buSzTx/>
              <a:buFontTx/>
              <a:buNone/>
              <a:tabLst/>
            </a:pPr>
            <a:endParaRPr kumimoji="0" lang="en-US" sz="1687" b="0" i="0" u="none" strike="noStrike" cap="none" spc="0" normalizeH="0" baseline="0">
              <a:ln>
                <a:noFill/>
              </a:ln>
              <a:solidFill>
                <a:srgbClr val="FFFFFF"/>
              </a:solidFill>
              <a:effectLst/>
              <a:uFillTx/>
              <a:latin typeface="+mn-lt"/>
              <a:ea typeface="+mn-ea"/>
              <a:cs typeface="+mn-cs"/>
              <a:sym typeface="Helvetica Light"/>
            </a:endParaRPr>
          </a:p>
        </p:txBody>
      </p:sp>
      <p:sp>
        <p:nvSpPr>
          <p:cNvPr id="2" name="Rectangle 1">
            <a:extLst>
              <a:ext uri="{FF2B5EF4-FFF2-40B4-BE49-F238E27FC236}">
                <a16:creationId xmlns:a16="http://schemas.microsoft.com/office/drawing/2014/main" id="{46CABD69-1031-57EC-296F-9C24593F705D}"/>
              </a:ext>
              <a:ext uri="{C183D7F6-B498-43B3-948B-1728B52AA6E4}">
                <adec:decorative xmlns:adec="http://schemas.microsoft.com/office/drawing/2017/decorative" val="1"/>
              </a:ext>
            </a:extLst>
          </p:cNvPr>
          <p:cNvSpPr/>
          <p:nvPr userDrawn="1"/>
        </p:nvSpPr>
        <p:spPr>
          <a:xfrm>
            <a:off x="2899916" y="-12997"/>
            <a:ext cx="91440" cy="6858000"/>
          </a:xfrm>
          <a:prstGeom prst="rect">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7" name="Title 6">
            <a:extLst>
              <a:ext uri="{FF2B5EF4-FFF2-40B4-BE49-F238E27FC236}">
                <a16:creationId xmlns:a16="http://schemas.microsoft.com/office/drawing/2014/main" id="{070859A3-9B9A-596B-3151-F8099F89436D}"/>
              </a:ext>
            </a:extLst>
          </p:cNvPr>
          <p:cNvSpPr>
            <a:spLocks noGrp="1"/>
          </p:cNvSpPr>
          <p:nvPr>
            <p:ph type="title" hasCustomPrompt="1"/>
          </p:nvPr>
        </p:nvSpPr>
        <p:spPr>
          <a:xfrm>
            <a:off x="365759" y="365126"/>
            <a:ext cx="2232793" cy="5094642"/>
          </a:xfrm>
          <a:prstGeom prst="rect">
            <a:avLst/>
          </a:prstGeom>
        </p:spPr>
        <p:txBody>
          <a:bodyPr anchor="ctr" anchorCtr="0"/>
          <a:lstStyle>
            <a:lvl1pPr>
              <a:defRPr sz="4000">
                <a:solidFill>
                  <a:schemeClr val="bg1"/>
                </a:solidFill>
                <a:latin typeface="Arial" panose="020B0604020202020204" pitchFamily="34" charset="0"/>
                <a:cs typeface="Arial" panose="020B0604020202020204" pitchFamily="34" charset="0"/>
              </a:defRPr>
            </a:lvl1pPr>
          </a:lstStyle>
          <a:p>
            <a:r>
              <a:rPr lang="en-US" dirty="0"/>
              <a:t>Section Header Text</a:t>
            </a:r>
          </a:p>
        </p:txBody>
      </p:sp>
      <p:sp>
        <p:nvSpPr>
          <p:cNvPr id="4" name="Content Placeholder 3">
            <a:extLst>
              <a:ext uri="{FF2B5EF4-FFF2-40B4-BE49-F238E27FC236}">
                <a16:creationId xmlns:a16="http://schemas.microsoft.com/office/drawing/2014/main" id="{E7885CCE-EDDC-301C-B44E-C534C0A7F207}"/>
              </a:ext>
            </a:extLst>
          </p:cNvPr>
          <p:cNvSpPr>
            <a:spLocks noGrp="1"/>
          </p:cNvSpPr>
          <p:nvPr>
            <p:ph sz="quarter" idx="11"/>
          </p:nvPr>
        </p:nvSpPr>
        <p:spPr>
          <a:xfrm>
            <a:off x="3236165" y="218247"/>
            <a:ext cx="5542076" cy="6435725"/>
          </a:xfrm>
          <a:prstGeom prst="rect">
            <a:avLst/>
          </a:prstGeom>
        </p:spPr>
        <p:txBody>
          <a:bodyPr/>
          <a:lstStyle>
            <a:lvl1pPr marL="0" indent="0">
              <a:buNone/>
              <a:defRPr sz="2400">
                <a:solidFill>
                  <a:srgbClr val="06304D"/>
                </a:solidFill>
                <a:latin typeface="Arial" panose="020B0604020202020204" pitchFamily="34" charset="0"/>
                <a:cs typeface="Arial" panose="020B0604020202020204" pitchFamily="34" charset="0"/>
              </a:defRPr>
            </a:lvl1pPr>
            <a:lvl2pPr>
              <a:defRPr sz="2400">
                <a:solidFill>
                  <a:srgbClr val="06304D"/>
                </a:solidFill>
                <a:latin typeface="Arial" panose="020B0604020202020204" pitchFamily="34" charset="0"/>
                <a:cs typeface="Arial" panose="020B0604020202020204" pitchFamily="34" charset="0"/>
              </a:defRPr>
            </a:lvl2pPr>
            <a:lvl3pPr>
              <a:defRPr sz="2400">
                <a:solidFill>
                  <a:srgbClr val="06304D"/>
                </a:solidFill>
                <a:latin typeface="Arial" panose="020B0604020202020204" pitchFamily="34" charset="0"/>
                <a:cs typeface="Arial" panose="020B0604020202020204" pitchFamily="34" charset="0"/>
              </a:defRPr>
            </a:lvl3pPr>
            <a:lvl4pPr>
              <a:defRPr sz="2400">
                <a:solidFill>
                  <a:srgbClr val="06304D"/>
                </a:solidFill>
                <a:latin typeface="Arial" panose="020B0604020202020204" pitchFamily="34" charset="0"/>
                <a:cs typeface="Arial" panose="020B0604020202020204" pitchFamily="34" charset="0"/>
              </a:defRPr>
            </a:lvl4pPr>
            <a:lvl5pPr>
              <a:defRPr sz="2400">
                <a:solidFill>
                  <a:srgbClr val="06304D"/>
                </a:solidFill>
                <a:latin typeface="Arial" panose="020B0604020202020204" pitchFamily="34" charset="0"/>
                <a:cs typeface="Arial" panose="020B0604020202020204" pitchFamily="34" charset="0"/>
              </a:defRPr>
            </a:lvl5pPr>
          </a:lstStyle>
          <a:p>
            <a:pPr lvl="0"/>
            <a:r>
              <a:rPr lang="en-US"/>
              <a:t>Click to edit Master text</a:t>
            </a:r>
          </a:p>
        </p:txBody>
      </p:sp>
      <p:sp>
        <p:nvSpPr>
          <p:cNvPr id="41" name="Shape 41">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556961841"/>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subject boxes NEW">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63A5C5F-E0DD-1FB0-5ADE-4118F4CA9B45}"/>
              </a:ext>
              <a:ext uri="{C183D7F6-B498-43B3-948B-1728B52AA6E4}">
                <adec:decorative xmlns:adec="http://schemas.microsoft.com/office/drawing/2017/decorative" val="1"/>
              </a:ext>
            </a:extLst>
          </p:cNvPr>
          <p:cNvSpPr/>
          <p:nvPr userDrawn="1"/>
        </p:nvSpPr>
        <p:spPr>
          <a:xfrm>
            <a:off x="6697" y="-12997"/>
            <a:ext cx="2893219" cy="6858000"/>
          </a:xfrm>
          <a:prstGeom prst="rect">
            <a:avLst/>
          </a:prstGeom>
          <a:gradFill>
            <a:gsLst>
              <a:gs pos="49000">
                <a:srgbClr val="06304D"/>
              </a:gs>
              <a:gs pos="72000">
                <a:srgbClr val="205D96"/>
              </a:gs>
            </a:gsLst>
            <a:lin ang="10800000" scaled="1"/>
          </a:gra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51" rtl="0" fontAlgn="auto" latinLnBrk="0" hangingPunct="0">
              <a:lnSpc>
                <a:spcPct val="100000"/>
              </a:lnSpc>
              <a:spcBef>
                <a:spcPts val="0"/>
              </a:spcBef>
              <a:spcAft>
                <a:spcPts val="0"/>
              </a:spcAft>
              <a:buClrTx/>
              <a:buSzTx/>
              <a:buFontTx/>
              <a:buNone/>
              <a:tabLst/>
            </a:pPr>
            <a:endParaRPr kumimoji="0" lang="en-US" sz="1687" b="0" i="0" u="none" strike="noStrike" cap="none" spc="0" normalizeH="0" baseline="0">
              <a:ln>
                <a:noFill/>
              </a:ln>
              <a:solidFill>
                <a:srgbClr val="FFFFFF"/>
              </a:solidFill>
              <a:effectLst/>
              <a:uFillTx/>
              <a:latin typeface="+mn-lt"/>
              <a:ea typeface="+mn-ea"/>
              <a:cs typeface="+mn-cs"/>
              <a:sym typeface="Helvetica Light"/>
            </a:endParaRPr>
          </a:p>
        </p:txBody>
      </p:sp>
      <p:sp>
        <p:nvSpPr>
          <p:cNvPr id="2" name="Rectangle 1">
            <a:extLst>
              <a:ext uri="{FF2B5EF4-FFF2-40B4-BE49-F238E27FC236}">
                <a16:creationId xmlns:a16="http://schemas.microsoft.com/office/drawing/2014/main" id="{46CABD69-1031-57EC-296F-9C24593F705D}"/>
              </a:ext>
              <a:ext uri="{C183D7F6-B498-43B3-948B-1728B52AA6E4}">
                <adec:decorative xmlns:adec="http://schemas.microsoft.com/office/drawing/2017/decorative" val="1"/>
              </a:ext>
            </a:extLst>
          </p:cNvPr>
          <p:cNvSpPr/>
          <p:nvPr userDrawn="1"/>
        </p:nvSpPr>
        <p:spPr>
          <a:xfrm>
            <a:off x="2899916" y="-12997"/>
            <a:ext cx="91440" cy="6858000"/>
          </a:xfrm>
          <a:prstGeom prst="rect">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7" name="Title 6">
            <a:extLst>
              <a:ext uri="{FF2B5EF4-FFF2-40B4-BE49-F238E27FC236}">
                <a16:creationId xmlns:a16="http://schemas.microsoft.com/office/drawing/2014/main" id="{070859A3-9B9A-596B-3151-F8099F89436D}"/>
              </a:ext>
            </a:extLst>
          </p:cNvPr>
          <p:cNvSpPr>
            <a:spLocks noGrp="1"/>
          </p:cNvSpPr>
          <p:nvPr>
            <p:ph type="title" hasCustomPrompt="1"/>
          </p:nvPr>
        </p:nvSpPr>
        <p:spPr>
          <a:xfrm>
            <a:off x="365759" y="365126"/>
            <a:ext cx="2232793" cy="5094642"/>
          </a:xfrm>
          <a:prstGeom prst="rect">
            <a:avLst/>
          </a:prstGeom>
        </p:spPr>
        <p:txBody>
          <a:bodyPr anchor="ctr" anchorCtr="0"/>
          <a:lstStyle>
            <a:lvl1pPr>
              <a:defRPr sz="4000">
                <a:solidFill>
                  <a:schemeClr val="bg1"/>
                </a:solidFill>
                <a:latin typeface="Arial" panose="020B0604020202020204" pitchFamily="34" charset="0"/>
                <a:cs typeface="Arial" panose="020B0604020202020204" pitchFamily="34" charset="0"/>
              </a:defRPr>
            </a:lvl1pPr>
          </a:lstStyle>
          <a:p>
            <a:r>
              <a:rPr lang="en-US" dirty="0"/>
              <a:t>Section Header Text</a:t>
            </a:r>
          </a:p>
        </p:txBody>
      </p:sp>
      <p:sp>
        <p:nvSpPr>
          <p:cNvPr id="41" name="Shape 41">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
        <p:nvSpPr>
          <p:cNvPr id="5" name="Text Placeholder 4">
            <a:extLst>
              <a:ext uri="{FF2B5EF4-FFF2-40B4-BE49-F238E27FC236}">
                <a16:creationId xmlns:a16="http://schemas.microsoft.com/office/drawing/2014/main" id="{28803599-AC4B-F9DA-C090-59F21E567571}"/>
              </a:ext>
            </a:extLst>
          </p:cNvPr>
          <p:cNvSpPr>
            <a:spLocks noGrp="1"/>
          </p:cNvSpPr>
          <p:nvPr>
            <p:ph type="body" sz="quarter" idx="10" hasCustomPrompt="1"/>
          </p:nvPr>
        </p:nvSpPr>
        <p:spPr>
          <a:xfrm>
            <a:off x="3108960" y="137160"/>
            <a:ext cx="5760720" cy="640080"/>
          </a:xfrm>
          <a:prstGeom prst="rect">
            <a:avLst/>
          </a:prstGeom>
          <a:gradFill>
            <a:gsLst>
              <a:gs pos="49000">
                <a:srgbClr val="06304D"/>
              </a:gs>
              <a:gs pos="72000">
                <a:srgbClr val="205D96"/>
              </a:gs>
            </a:gsLst>
            <a:lin ang="10800000" scaled="1"/>
          </a:gradFill>
        </p:spPr>
        <p:txBody>
          <a:bodyPr/>
          <a:lstStyle>
            <a:lvl1pPr marL="0" indent="0">
              <a:buNone/>
              <a:defRPr>
                <a:solidFill>
                  <a:schemeClr val="bg1"/>
                </a:solidFill>
              </a:defRPr>
            </a:lvl1pPr>
          </a:lstStyle>
          <a:p>
            <a:pPr lvl="0"/>
            <a:r>
              <a:rPr lang="en-US" dirty="0"/>
              <a:t>Header 1</a:t>
            </a:r>
          </a:p>
        </p:txBody>
      </p:sp>
      <p:sp>
        <p:nvSpPr>
          <p:cNvPr id="9" name="Content Placeholder 8">
            <a:extLst>
              <a:ext uri="{FF2B5EF4-FFF2-40B4-BE49-F238E27FC236}">
                <a16:creationId xmlns:a16="http://schemas.microsoft.com/office/drawing/2014/main" id="{E572546B-84DA-BDDA-DB29-46691DD43106}"/>
              </a:ext>
            </a:extLst>
          </p:cNvPr>
          <p:cNvSpPr>
            <a:spLocks noGrp="1"/>
          </p:cNvSpPr>
          <p:nvPr>
            <p:ph sz="quarter" idx="11" hasCustomPrompt="1"/>
          </p:nvPr>
        </p:nvSpPr>
        <p:spPr>
          <a:xfrm>
            <a:off x="3108960" y="914400"/>
            <a:ext cx="5760720" cy="1280160"/>
          </a:xfrm>
          <a:prstGeom prst="rect">
            <a:avLst/>
          </a:prstGeom>
        </p:spPr>
        <p:txBody>
          <a:bodyPr/>
          <a:lstStyle>
            <a:lvl1pPr marL="0" indent="0">
              <a:buNone/>
              <a:defRPr/>
            </a:lvl1pPr>
          </a:lstStyle>
          <a:p>
            <a:pPr lvl="0"/>
            <a:r>
              <a:rPr lang="en-US" dirty="0"/>
              <a:t>Content 1</a:t>
            </a:r>
          </a:p>
        </p:txBody>
      </p:sp>
      <p:sp>
        <p:nvSpPr>
          <p:cNvPr id="11" name="Text Placeholder 10">
            <a:extLst>
              <a:ext uri="{FF2B5EF4-FFF2-40B4-BE49-F238E27FC236}">
                <a16:creationId xmlns:a16="http://schemas.microsoft.com/office/drawing/2014/main" id="{8EEEA7CC-3FCC-8A6B-5CD0-F8E65F1E7E8D}"/>
              </a:ext>
            </a:extLst>
          </p:cNvPr>
          <p:cNvSpPr>
            <a:spLocks noGrp="1"/>
          </p:cNvSpPr>
          <p:nvPr>
            <p:ph type="body" sz="quarter" idx="12" hasCustomPrompt="1"/>
          </p:nvPr>
        </p:nvSpPr>
        <p:spPr>
          <a:xfrm>
            <a:off x="3108960" y="2377440"/>
            <a:ext cx="5760720" cy="640080"/>
          </a:xfrm>
          <a:prstGeom prst="rect">
            <a:avLst/>
          </a:prstGeom>
          <a:gradFill>
            <a:gsLst>
              <a:gs pos="49000">
                <a:srgbClr val="06304D"/>
              </a:gs>
              <a:gs pos="72000">
                <a:srgbClr val="205D96"/>
              </a:gs>
            </a:gsLst>
            <a:lin ang="10800000" scaled="1"/>
          </a:gradFill>
        </p:spPr>
        <p:txBody>
          <a:bodyPr/>
          <a:lstStyle>
            <a:lvl1pPr marL="0" indent="0">
              <a:buNone/>
              <a:defRPr>
                <a:solidFill>
                  <a:schemeClr val="bg1"/>
                </a:solidFill>
              </a:defRPr>
            </a:lvl1pPr>
          </a:lstStyle>
          <a:p>
            <a:pPr lvl="0"/>
            <a:r>
              <a:rPr lang="en-US" dirty="0"/>
              <a:t>Header 2</a:t>
            </a:r>
          </a:p>
        </p:txBody>
      </p:sp>
      <p:sp>
        <p:nvSpPr>
          <p:cNvPr id="13" name="Content Placeholder 12">
            <a:extLst>
              <a:ext uri="{FF2B5EF4-FFF2-40B4-BE49-F238E27FC236}">
                <a16:creationId xmlns:a16="http://schemas.microsoft.com/office/drawing/2014/main" id="{02DA8092-6C77-60CE-8E74-B94031D5087A}"/>
              </a:ext>
            </a:extLst>
          </p:cNvPr>
          <p:cNvSpPr>
            <a:spLocks noGrp="1"/>
          </p:cNvSpPr>
          <p:nvPr>
            <p:ph sz="quarter" idx="13" hasCustomPrompt="1"/>
          </p:nvPr>
        </p:nvSpPr>
        <p:spPr>
          <a:xfrm>
            <a:off x="3108960" y="3154680"/>
            <a:ext cx="5760720" cy="1280160"/>
          </a:xfrm>
          <a:prstGeom prst="rect">
            <a:avLst/>
          </a:prstGeom>
        </p:spPr>
        <p:txBody>
          <a:bodyPr/>
          <a:lstStyle>
            <a:lvl1pPr marL="0" indent="0">
              <a:buNone/>
              <a:defRPr/>
            </a:lvl1pPr>
          </a:lstStyle>
          <a:p>
            <a:pPr lvl="0"/>
            <a:r>
              <a:rPr lang="en-US" dirty="0"/>
              <a:t>Content 2</a:t>
            </a:r>
          </a:p>
        </p:txBody>
      </p:sp>
      <p:sp>
        <p:nvSpPr>
          <p:cNvPr id="15" name="Text Placeholder 14">
            <a:extLst>
              <a:ext uri="{FF2B5EF4-FFF2-40B4-BE49-F238E27FC236}">
                <a16:creationId xmlns:a16="http://schemas.microsoft.com/office/drawing/2014/main" id="{9EB6C2F3-0C63-2291-27F3-9F3E8CF481C1}"/>
              </a:ext>
            </a:extLst>
          </p:cNvPr>
          <p:cNvSpPr>
            <a:spLocks noGrp="1"/>
          </p:cNvSpPr>
          <p:nvPr>
            <p:ph type="body" sz="quarter" idx="14" hasCustomPrompt="1"/>
          </p:nvPr>
        </p:nvSpPr>
        <p:spPr>
          <a:xfrm>
            <a:off x="3108960" y="4572000"/>
            <a:ext cx="5760720" cy="640080"/>
          </a:xfrm>
          <a:prstGeom prst="rect">
            <a:avLst/>
          </a:prstGeom>
          <a:gradFill>
            <a:gsLst>
              <a:gs pos="49000">
                <a:srgbClr val="06304D"/>
              </a:gs>
              <a:gs pos="72000">
                <a:srgbClr val="205D96"/>
              </a:gs>
            </a:gsLst>
            <a:lin ang="10800000" scaled="1"/>
          </a:gradFill>
        </p:spPr>
        <p:txBody>
          <a:bodyPr/>
          <a:lstStyle>
            <a:lvl1pPr marL="0" indent="0">
              <a:buNone/>
              <a:defRPr>
                <a:solidFill>
                  <a:schemeClr val="bg1"/>
                </a:solidFill>
              </a:defRPr>
            </a:lvl1pPr>
          </a:lstStyle>
          <a:p>
            <a:pPr lvl="0"/>
            <a:r>
              <a:rPr lang="en-US" dirty="0"/>
              <a:t>Text 3</a:t>
            </a:r>
          </a:p>
        </p:txBody>
      </p:sp>
      <p:sp>
        <p:nvSpPr>
          <p:cNvPr id="17" name="Content Placeholder 16">
            <a:extLst>
              <a:ext uri="{FF2B5EF4-FFF2-40B4-BE49-F238E27FC236}">
                <a16:creationId xmlns:a16="http://schemas.microsoft.com/office/drawing/2014/main" id="{CF515EBD-999B-44F6-115E-9BBD572D0150}"/>
              </a:ext>
            </a:extLst>
          </p:cNvPr>
          <p:cNvSpPr>
            <a:spLocks noGrp="1"/>
          </p:cNvSpPr>
          <p:nvPr>
            <p:ph sz="quarter" idx="15" hasCustomPrompt="1"/>
          </p:nvPr>
        </p:nvSpPr>
        <p:spPr>
          <a:xfrm>
            <a:off x="3108960" y="5394960"/>
            <a:ext cx="5760720" cy="1280160"/>
          </a:xfrm>
          <a:prstGeom prst="rect">
            <a:avLst/>
          </a:prstGeom>
        </p:spPr>
        <p:txBody>
          <a:bodyPr/>
          <a:lstStyle>
            <a:lvl1pPr marL="0" indent="0">
              <a:buNone/>
              <a:defRPr/>
            </a:lvl1pPr>
          </a:lstStyle>
          <a:p>
            <a:pPr lvl="0"/>
            <a:r>
              <a:rPr lang="en-US" dirty="0"/>
              <a:t>Content 3</a:t>
            </a:r>
          </a:p>
        </p:txBody>
      </p:sp>
    </p:spTree>
    <p:extLst>
      <p:ext uri="{BB962C8B-B14F-4D97-AF65-F5344CB8AC3E}">
        <p14:creationId xmlns:p14="http://schemas.microsoft.com/office/powerpoint/2010/main" val="128956110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 blue">
    <p:bg>
      <p:bgPr>
        <a:solidFill>
          <a:srgbClr val="06304D"/>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63A5C5F-E0DD-1FB0-5ADE-4118F4CA9B45}"/>
              </a:ext>
              <a:ext uri="{C183D7F6-B498-43B3-948B-1728B52AA6E4}">
                <adec:decorative xmlns:adec="http://schemas.microsoft.com/office/drawing/2017/decorative" val="1"/>
              </a:ext>
            </a:extLst>
          </p:cNvPr>
          <p:cNvSpPr/>
          <p:nvPr userDrawn="1"/>
        </p:nvSpPr>
        <p:spPr>
          <a:xfrm>
            <a:off x="6697" y="0"/>
            <a:ext cx="2893219" cy="6858000"/>
          </a:xfrm>
          <a:prstGeom prst="rect">
            <a:avLst/>
          </a:prstGeom>
          <a:gradFill>
            <a:gsLst>
              <a:gs pos="49000">
                <a:srgbClr val="06304D"/>
              </a:gs>
              <a:gs pos="72000">
                <a:srgbClr val="205D96"/>
              </a:gs>
            </a:gsLst>
            <a:lin ang="10800000" scaled="1"/>
          </a:gra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51" rtl="0" fontAlgn="auto" latinLnBrk="0" hangingPunct="0">
              <a:lnSpc>
                <a:spcPct val="100000"/>
              </a:lnSpc>
              <a:spcBef>
                <a:spcPts val="0"/>
              </a:spcBef>
              <a:spcAft>
                <a:spcPts val="0"/>
              </a:spcAft>
              <a:buClrTx/>
              <a:buSzTx/>
              <a:buFontTx/>
              <a:buNone/>
              <a:tabLst/>
            </a:pPr>
            <a:endParaRPr kumimoji="0" lang="en-US" sz="1687" b="0" i="0" u="none" strike="noStrike" cap="none" spc="0" normalizeH="0" baseline="0">
              <a:ln>
                <a:noFill/>
              </a:ln>
              <a:solidFill>
                <a:srgbClr val="FFFFFF"/>
              </a:solidFill>
              <a:effectLst/>
              <a:uFillTx/>
              <a:latin typeface="+mn-lt"/>
              <a:ea typeface="+mn-ea"/>
              <a:cs typeface="+mn-cs"/>
              <a:sym typeface="Helvetica Light"/>
            </a:endParaRPr>
          </a:p>
        </p:txBody>
      </p:sp>
      <p:sp>
        <p:nvSpPr>
          <p:cNvPr id="2" name="Rectangle 1">
            <a:extLst>
              <a:ext uri="{FF2B5EF4-FFF2-40B4-BE49-F238E27FC236}">
                <a16:creationId xmlns:a16="http://schemas.microsoft.com/office/drawing/2014/main" id="{73F6E74C-5CEB-96F2-24B8-5EDF1F6F4671}"/>
              </a:ext>
              <a:ext uri="{C183D7F6-B498-43B3-948B-1728B52AA6E4}">
                <adec:decorative xmlns:adec="http://schemas.microsoft.com/office/drawing/2017/decorative" val="1"/>
              </a:ext>
            </a:extLst>
          </p:cNvPr>
          <p:cNvSpPr/>
          <p:nvPr userDrawn="1"/>
        </p:nvSpPr>
        <p:spPr>
          <a:xfrm>
            <a:off x="2899916" y="-12997"/>
            <a:ext cx="91440" cy="6858000"/>
          </a:xfrm>
          <a:prstGeom prst="rect">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3" name="Title 6">
            <a:extLst>
              <a:ext uri="{FF2B5EF4-FFF2-40B4-BE49-F238E27FC236}">
                <a16:creationId xmlns:a16="http://schemas.microsoft.com/office/drawing/2014/main" id="{EC07A9A4-1AD2-2C2C-0D28-7216D85CDFD5}"/>
              </a:ext>
            </a:extLst>
          </p:cNvPr>
          <p:cNvSpPr>
            <a:spLocks noGrp="1"/>
          </p:cNvSpPr>
          <p:nvPr>
            <p:ph type="title" hasCustomPrompt="1"/>
          </p:nvPr>
        </p:nvSpPr>
        <p:spPr>
          <a:xfrm>
            <a:off x="365759" y="365126"/>
            <a:ext cx="2232793" cy="5094642"/>
          </a:xfrm>
          <a:prstGeom prst="rect">
            <a:avLst/>
          </a:prstGeom>
        </p:spPr>
        <p:txBody>
          <a:bodyPr anchor="ctr" anchorCtr="0"/>
          <a:lstStyle>
            <a:lvl1pPr>
              <a:defRPr sz="4000">
                <a:solidFill>
                  <a:schemeClr val="bg1"/>
                </a:solidFill>
                <a:latin typeface="Arial" panose="020B0604020202020204" pitchFamily="34" charset="0"/>
                <a:cs typeface="Arial" panose="020B0604020202020204" pitchFamily="34" charset="0"/>
              </a:defRPr>
            </a:lvl1pPr>
          </a:lstStyle>
          <a:p>
            <a:r>
              <a:rPr lang="en-US"/>
              <a:t>Section Header Text</a:t>
            </a:r>
          </a:p>
        </p:txBody>
      </p:sp>
      <p:sp>
        <p:nvSpPr>
          <p:cNvPr id="4" name="Content Placeholder 3">
            <a:extLst>
              <a:ext uri="{FF2B5EF4-FFF2-40B4-BE49-F238E27FC236}">
                <a16:creationId xmlns:a16="http://schemas.microsoft.com/office/drawing/2014/main" id="{36755EAB-2F48-96DF-3BED-9195CE90BDFA}"/>
              </a:ext>
            </a:extLst>
          </p:cNvPr>
          <p:cNvSpPr>
            <a:spLocks noGrp="1"/>
          </p:cNvSpPr>
          <p:nvPr>
            <p:ph sz="quarter" idx="11"/>
          </p:nvPr>
        </p:nvSpPr>
        <p:spPr>
          <a:xfrm>
            <a:off x="3236165" y="218247"/>
            <a:ext cx="5542076" cy="6435725"/>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a:t>Click to edit Master text</a:t>
            </a:r>
          </a:p>
        </p:txBody>
      </p:sp>
      <p:sp>
        <p:nvSpPr>
          <p:cNvPr id="41" name="Shape 41">
            <a:extLst>
              <a:ext uri="{C183D7F6-B498-43B3-948B-1728B52AA6E4}">
                <adec:decorative xmlns:adec="http://schemas.microsoft.com/office/drawing/2017/decorative" val="1"/>
              </a:ext>
            </a:extLst>
          </p:cNvPr>
          <p:cNvSpPr>
            <a:spLocks noGrp="1"/>
          </p:cNvSpPr>
          <p:nvPr>
            <p:ph type="sldNum" sz="quarter" idx="2"/>
          </p:nvPr>
        </p:nvSpPr>
        <p:spPr>
          <a:xfrm>
            <a:off x="8753384" y="6505278"/>
            <a:ext cx="326222" cy="297389"/>
          </a:xfrm>
          <a:prstGeom prst="rect">
            <a:avLst/>
          </a:prstGeom>
        </p:spPr>
        <p:txBody>
          <a:bodyPr/>
          <a:lstStyle>
            <a:lvl1pPr>
              <a:defRPr>
                <a:solidFill>
                  <a:srgbClr val="FFFFFF"/>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895641206"/>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hite -yellow 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56CC3-111F-2927-1E74-819679152A2F}"/>
              </a:ext>
            </a:extLst>
          </p:cNvPr>
          <p:cNvSpPr>
            <a:spLocks noGrp="1"/>
          </p:cNvSpPr>
          <p:nvPr>
            <p:ph type="title" hasCustomPrompt="1"/>
          </p:nvPr>
        </p:nvSpPr>
        <p:spPr>
          <a:xfrm>
            <a:off x="457200" y="164592"/>
            <a:ext cx="8229600" cy="658368"/>
          </a:xfrm>
          <a:prstGeom prst="rect">
            <a:avLst/>
          </a:prstGeom>
        </p:spPr>
        <p:txBody>
          <a:bodyPr/>
          <a:lstStyle>
            <a:lvl1pPr algn="l">
              <a:defRPr sz="4000">
                <a:solidFill>
                  <a:srgbClr val="06304D"/>
                </a:solidFill>
              </a:defRPr>
            </a:lvl1pPr>
          </a:lstStyle>
          <a:p>
            <a:r>
              <a:rPr lang="en-US" dirty="0"/>
              <a:t>Slide Title</a:t>
            </a:r>
          </a:p>
        </p:txBody>
      </p:sp>
      <p:sp>
        <p:nvSpPr>
          <p:cNvPr id="4" name="Content Placeholder 3">
            <a:extLst>
              <a:ext uri="{FF2B5EF4-FFF2-40B4-BE49-F238E27FC236}">
                <a16:creationId xmlns:a16="http://schemas.microsoft.com/office/drawing/2014/main" id="{5C7AFA9B-4A29-900C-9C5D-F1AC0C47D666}"/>
              </a:ext>
            </a:extLst>
          </p:cNvPr>
          <p:cNvSpPr>
            <a:spLocks noGrp="1"/>
          </p:cNvSpPr>
          <p:nvPr>
            <p:ph sz="quarter" idx="11"/>
          </p:nvPr>
        </p:nvSpPr>
        <p:spPr>
          <a:xfrm>
            <a:off x="457199" y="1051560"/>
            <a:ext cx="8165305" cy="4754880"/>
          </a:xfrm>
          <a:prstGeom prst="rect">
            <a:avLst/>
          </a:prstGeom>
        </p:spPr>
        <p:txBody>
          <a:bodyPr/>
          <a:lstStyle>
            <a:lvl1pPr marL="0" indent="0">
              <a:buNone/>
              <a:defRPr sz="2400">
                <a:solidFill>
                  <a:srgbClr val="06304D"/>
                </a:solidFill>
                <a:latin typeface="Arial" panose="020B0604020202020204" pitchFamily="34" charset="0"/>
                <a:cs typeface="Arial" panose="020B0604020202020204" pitchFamily="34" charset="0"/>
              </a:defRPr>
            </a:lvl1pPr>
            <a:lvl2pPr>
              <a:defRPr sz="2400">
                <a:solidFill>
                  <a:srgbClr val="06304D"/>
                </a:solidFill>
                <a:latin typeface="Arial" panose="020B0604020202020204" pitchFamily="34" charset="0"/>
                <a:cs typeface="Arial" panose="020B0604020202020204" pitchFamily="34" charset="0"/>
              </a:defRPr>
            </a:lvl2pPr>
            <a:lvl3pPr>
              <a:defRPr sz="2400">
                <a:solidFill>
                  <a:srgbClr val="06304D"/>
                </a:solidFill>
                <a:latin typeface="Arial" panose="020B0604020202020204" pitchFamily="34" charset="0"/>
                <a:cs typeface="Arial" panose="020B0604020202020204" pitchFamily="34" charset="0"/>
              </a:defRPr>
            </a:lvl3pPr>
            <a:lvl4pPr>
              <a:defRPr sz="2400">
                <a:solidFill>
                  <a:srgbClr val="06304D"/>
                </a:solidFill>
                <a:latin typeface="Arial" panose="020B0604020202020204" pitchFamily="34" charset="0"/>
                <a:cs typeface="Arial" panose="020B0604020202020204" pitchFamily="34" charset="0"/>
              </a:defRPr>
            </a:lvl4pPr>
            <a:lvl5pPr>
              <a:defRPr sz="2400">
                <a:solidFill>
                  <a:srgbClr val="06304D"/>
                </a:solidFill>
                <a:latin typeface="Arial" panose="020B0604020202020204" pitchFamily="34" charset="0"/>
                <a:cs typeface="Arial" panose="020B0604020202020204" pitchFamily="34" charset="0"/>
              </a:defRPr>
            </a:lvl5pPr>
          </a:lstStyle>
          <a:p>
            <a:pPr lvl="0"/>
            <a:r>
              <a:rPr lang="en-US"/>
              <a:t>Click to edit Master text</a:t>
            </a:r>
          </a:p>
        </p:txBody>
      </p:sp>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059612700"/>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hite - blue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D0889-22CB-A1B4-A848-06A62AD653D5}"/>
              </a:ext>
            </a:extLst>
          </p:cNvPr>
          <p:cNvSpPr>
            <a:spLocks noGrp="1"/>
          </p:cNvSpPr>
          <p:nvPr>
            <p:ph type="title" hasCustomPrompt="1"/>
          </p:nvPr>
        </p:nvSpPr>
        <p:spPr>
          <a:xfrm>
            <a:off x="457200" y="182880"/>
            <a:ext cx="8229600" cy="658368"/>
          </a:xfrm>
          <a:prstGeom prst="rect">
            <a:avLst/>
          </a:prstGeom>
        </p:spPr>
        <p:txBody>
          <a:bodyPr anchor="ctr" anchorCtr="0"/>
          <a:lstStyle>
            <a:lvl1pPr algn="l">
              <a:defRPr sz="4000">
                <a:solidFill>
                  <a:srgbClr val="06304D"/>
                </a:solidFill>
              </a:defRPr>
            </a:lvl1pPr>
          </a:lstStyle>
          <a:p>
            <a:r>
              <a:rPr lang="en-US" dirty="0"/>
              <a:t>Slide Title</a:t>
            </a:r>
          </a:p>
        </p:txBody>
      </p:sp>
      <p:sp>
        <p:nvSpPr>
          <p:cNvPr id="4" name="Content Placeholder 3">
            <a:extLst>
              <a:ext uri="{FF2B5EF4-FFF2-40B4-BE49-F238E27FC236}">
                <a16:creationId xmlns:a16="http://schemas.microsoft.com/office/drawing/2014/main" id="{5C7AFA9B-4A29-900C-9C5D-F1AC0C47D666}"/>
              </a:ext>
            </a:extLst>
          </p:cNvPr>
          <p:cNvSpPr>
            <a:spLocks noGrp="1"/>
          </p:cNvSpPr>
          <p:nvPr>
            <p:ph sz="quarter" idx="11"/>
          </p:nvPr>
        </p:nvSpPr>
        <p:spPr>
          <a:xfrm>
            <a:off x="457199" y="1051560"/>
            <a:ext cx="8165305" cy="4754880"/>
          </a:xfrm>
          <a:prstGeom prst="rect">
            <a:avLst/>
          </a:prstGeom>
        </p:spPr>
        <p:txBody>
          <a:bodyPr/>
          <a:lstStyle>
            <a:lvl1pPr marL="0" indent="0">
              <a:buNone/>
              <a:defRPr sz="2400">
                <a:solidFill>
                  <a:srgbClr val="06304D"/>
                </a:solidFill>
                <a:latin typeface="Arial" panose="020B0604020202020204" pitchFamily="34" charset="0"/>
                <a:cs typeface="Arial" panose="020B0604020202020204" pitchFamily="34" charset="0"/>
              </a:defRPr>
            </a:lvl1pPr>
            <a:lvl2pPr>
              <a:defRPr sz="2400">
                <a:solidFill>
                  <a:srgbClr val="06304D"/>
                </a:solidFill>
                <a:latin typeface="Arial" panose="020B0604020202020204" pitchFamily="34" charset="0"/>
                <a:cs typeface="Arial" panose="020B0604020202020204" pitchFamily="34" charset="0"/>
              </a:defRPr>
            </a:lvl2pPr>
            <a:lvl3pPr>
              <a:defRPr sz="2400">
                <a:solidFill>
                  <a:srgbClr val="06304D"/>
                </a:solidFill>
                <a:latin typeface="Arial" panose="020B0604020202020204" pitchFamily="34" charset="0"/>
                <a:cs typeface="Arial" panose="020B0604020202020204" pitchFamily="34" charset="0"/>
              </a:defRPr>
            </a:lvl3pPr>
            <a:lvl4pPr>
              <a:defRPr sz="2400">
                <a:solidFill>
                  <a:srgbClr val="06304D"/>
                </a:solidFill>
                <a:latin typeface="Arial" panose="020B0604020202020204" pitchFamily="34" charset="0"/>
                <a:cs typeface="Arial" panose="020B0604020202020204" pitchFamily="34" charset="0"/>
              </a:defRPr>
            </a:lvl4pPr>
            <a:lvl5pPr>
              <a:defRPr sz="2400">
                <a:solidFill>
                  <a:srgbClr val="06304D"/>
                </a:solidFill>
                <a:latin typeface="Arial" panose="020B0604020202020204" pitchFamily="34" charset="0"/>
                <a:cs typeface="Arial" panose="020B0604020202020204" pitchFamily="34" charset="0"/>
              </a:defRPr>
            </a:lvl5pPr>
          </a:lstStyle>
          <a:p>
            <a:pPr lvl="0"/>
            <a:r>
              <a:rPr lang="en-US"/>
              <a:t>Click to edit Master text</a:t>
            </a:r>
          </a:p>
        </p:txBody>
      </p:sp>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06304D"/>
          </a:solidFill>
          <a:ln w="12700">
            <a:miter lim="400000"/>
          </a:ln>
        </p:spPr>
        <p:txBody>
          <a:bodyPr lIns="35719" tIns="35719" rIns="35719" bIns="35719" anchor="ctr"/>
          <a:lstStyle/>
          <a:p>
            <a:pPr>
              <a:defRPr sz="2400"/>
            </a:pPr>
            <a:endParaRPr sz="1687"/>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332883940"/>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blue">
    <p:bg>
      <p:bgPr>
        <a:gradFill>
          <a:gsLst>
            <a:gs pos="49000">
              <a:srgbClr val="06304D"/>
            </a:gs>
            <a:gs pos="72000">
              <a:srgbClr val="205D96"/>
            </a:gs>
          </a:gsLst>
          <a:lin ang="10800000" scaled="1"/>
        </a:gradFill>
        <a:effectLst/>
      </p:bgPr>
    </p:bg>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EA9712BD-FDE8-8044-4001-D4D16FC43D57}"/>
              </a:ext>
            </a:extLst>
          </p:cNvPr>
          <p:cNvSpPr>
            <a:spLocks noGrp="1"/>
          </p:cNvSpPr>
          <p:nvPr>
            <p:ph sz="quarter" idx="11"/>
          </p:nvPr>
        </p:nvSpPr>
        <p:spPr>
          <a:xfrm>
            <a:off x="457199" y="1051560"/>
            <a:ext cx="8165305" cy="4754880"/>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a:t>Click to edit Master text</a:t>
            </a:r>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chemeClr val="bg1"/>
                </a:solidFill>
              </a:defRPr>
            </a:lvl1pPr>
          </a:lstStyle>
          <a:p>
            <a:fld id="{86CB4B4D-7CA3-9044-876B-883B54F8677D}" type="slidenum">
              <a:rPr lang="en-US" smtClean="0"/>
              <a:pPr/>
              <a:t>‹#›</a:t>
            </a:fld>
            <a:endParaRPr lang="en-US"/>
          </a:p>
        </p:txBody>
      </p:sp>
      <p:sp>
        <p:nvSpPr>
          <p:cNvPr id="2" name="Shape 164">
            <a:extLst>
              <a:ext uri="{FF2B5EF4-FFF2-40B4-BE49-F238E27FC236}">
                <a16:creationId xmlns:a16="http://schemas.microsoft.com/office/drawing/2014/main" id="{076BB952-8254-98E6-7291-A836B82AC486}"/>
              </a:ext>
              <a:ext uri="{C183D7F6-B498-43B3-948B-1728B52AA6E4}">
                <adec:decorative xmlns:adec="http://schemas.microsoft.com/office/drawing/2017/decorative" val="1"/>
              </a:ext>
            </a:extLst>
          </p:cNvPr>
          <p:cNvSpPr/>
          <p:nvPr userDrawn="1"/>
        </p:nvSpPr>
        <p:spPr>
          <a:xfrm>
            <a:off x="448322"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3" name="Title 2">
            <a:extLst>
              <a:ext uri="{FF2B5EF4-FFF2-40B4-BE49-F238E27FC236}">
                <a16:creationId xmlns:a16="http://schemas.microsoft.com/office/drawing/2014/main" id="{F7FFF6BC-F910-885C-DF47-5A33838091A1}"/>
              </a:ext>
            </a:extLst>
          </p:cNvPr>
          <p:cNvSpPr>
            <a:spLocks noGrp="1"/>
          </p:cNvSpPr>
          <p:nvPr>
            <p:ph type="title" hasCustomPrompt="1"/>
          </p:nvPr>
        </p:nvSpPr>
        <p:spPr>
          <a:xfrm>
            <a:off x="457200" y="164592"/>
            <a:ext cx="8229600" cy="658368"/>
          </a:xfrm>
          <a:prstGeom prst="rect">
            <a:avLst/>
          </a:prstGeom>
        </p:spPr>
        <p:txBody>
          <a:bodyPr/>
          <a:lstStyle>
            <a:lvl1pPr algn="l">
              <a:defRPr sz="4000">
                <a:solidFill>
                  <a:schemeClr val="bg1"/>
                </a:solidFill>
              </a:defRPr>
            </a:lvl1pPr>
          </a:lstStyle>
          <a:p>
            <a:r>
              <a:rPr lang="en-US" dirty="0"/>
              <a:t>Slide Title</a:t>
            </a:r>
          </a:p>
        </p:txBody>
      </p:sp>
    </p:spTree>
    <p:extLst>
      <p:ext uri="{BB962C8B-B14F-4D97-AF65-F5344CB8AC3E}">
        <p14:creationId xmlns:p14="http://schemas.microsoft.com/office/powerpoint/2010/main" val="3259710138"/>
      </p:ext>
    </p:extLst>
  </p:cSld>
  <p:clrMapOvr>
    <a:overrideClrMapping bg1="lt1" tx1="dk1" bg2="lt2" tx2="dk2" accent1="accent1" accent2="accent2" accent3="accent3" accent4="accent4" accent5="accent5" accent6="accent6" hlink="hlink" folHlink="folHlink"/>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de by side-content with subheader">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C5D680-79C1-A56D-3AB0-41A82BED9CE5}"/>
              </a:ext>
            </a:extLst>
          </p:cNvPr>
          <p:cNvSpPr>
            <a:spLocks noGrp="1"/>
          </p:cNvSpPr>
          <p:nvPr>
            <p:ph type="title" hasCustomPrompt="1"/>
          </p:nvPr>
        </p:nvSpPr>
        <p:spPr>
          <a:xfrm>
            <a:off x="457200" y="164592"/>
            <a:ext cx="8229600" cy="658368"/>
          </a:xfrm>
          <a:prstGeom prst="rect">
            <a:avLst/>
          </a:prstGeom>
        </p:spPr>
        <p:txBody>
          <a:bodyPr/>
          <a:lstStyle>
            <a:lvl1pPr algn="l">
              <a:defRPr sz="4000">
                <a:solidFill>
                  <a:srgbClr val="06304D"/>
                </a:solidFill>
              </a:defRPr>
            </a:lvl1pPr>
          </a:lstStyle>
          <a:p>
            <a:r>
              <a:rPr lang="en-US" dirty="0"/>
              <a:t>Slide Title</a:t>
            </a:r>
          </a:p>
        </p:txBody>
      </p:sp>
      <p:sp>
        <p:nvSpPr>
          <p:cNvPr id="2" name="Shape 164">
            <a:extLst>
              <a:ext uri="{FF2B5EF4-FFF2-40B4-BE49-F238E27FC236}">
                <a16:creationId xmlns:a16="http://schemas.microsoft.com/office/drawing/2014/main" id="{0114DB38-2E68-3FA5-9FB7-584FC5F49646}"/>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6" name="Text Placeholder 5">
            <a:extLst>
              <a:ext uri="{FF2B5EF4-FFF2-40B4-BE49-F238E27FC236}">
                <a16:creationId xmlns:a16="http://schemas.microsoft.com/office/drawing/2014/main" id="{F095F678-9D73-FD00-5333-349F3DEF5612}"/>
              </a:ext>
            </a:extLst>
          </p:cNvPr>
          <p:cNvSpPr>
            <a:spLocks noGrp="1"/>
          </p:cNvSpPr>
          <p:nvPr>
            <p:ph type="body" sz="quarter" idx="15" hasCustomPrompt="1"/>
          </p:nvPr>
        </p:nvSpPr>
        <p:spPr>
          <a:xfrm>
            <a:off x="457200" y="958850"/>
            <a:ext cx="8178800" cy="484188"/>
          </a:xfrm>
          <a:prstGeom prst="rect">
            <a:avLst/>
          </a:prstGeom>
        </p:spPr>
        <p:txBody>
          <a:bodyPr/>
          <a:lstStyle>
            <a:lvl1pPr marL="0" indent="0">
              <a:buNone/>
              <a:defRPr sz="2400">
                <a:solidFill>
                  <a:srgbClr val="06304D"/>
                </a:solidFill>
                <a:latin typeface="Arial" panose="020B0604020202020204" pitchFamily="34" charset="0"/>
                <a:cs typeface="Arial" panose="020B0604020202020204" pitchFamily="34" charset="0"/>
              </a:defRPr>
            </a:lvl1pPr>
          </a:lstStyle>
          <a:p>
            <a:pPr lvl="0"/>
            <a:r>
              <a:rPr lang="en-US" err="1"/>
              <a:t>Subheader</a:t>
            </a:r>
            <a:endParaRPr lang="en-US"/>
          </a:p>
        </p:txBody>
      </p:sp>
      <p:sp>
        <p:nvSpPr>
          <p:cNvPr id="4" name="Content Placeholder 5">
            <a:extLst>
              <a:ext uri="{FF2B5EF4-FFF2-40B4-BE49-F238E27FC236}">
                <a16:creationId xmlns:a16="http://schemas.microsoft.com/office/drawing/2014/main" id="{4408D3C9-7DEF-E1C1-90F4-D3FCEB288C75}"/>
              </a:ext>
            </a:extLst>
          </p:cNvPr>
          <p:cNvSpPr>
            <a:spLocks noGrp="1"/>
          </p:cNvSpPr>
          <p:nvPr>
            <p:ph sz="quarter" idx="12" hasCustomPrompt="1"/>
          </p:nvPr>
        </p:nvSpPr>
        <p:spPr>
          <a:xfrm>
            <a:off x="457199" y="1593550"/>
            <a:ext cx="3931920" cy="4571999"/>
          </a:xfrm>
          <a:prstGeom prst="rect">
            <a:avLst/>
          </a:prstGeom>
        </p:spPr>
        <p:txBody>
          <a:bodyPr/>
          <a:lstStyle>
            <a:lvl1pPr marL="0" indent="0">
              <a:buNone/>
              <a:defRPr sz="2400">
                <a:solidFill>
                  <a:srgbClr val="06304D"/>
                </a:solidFill>
                <a:latin typeface="Arial" panose="020B0604020202020204" pitchFamily="34" charset="0"/>
                <a:cs typeface="Arial" panose="020B0604020202020204" pitchFamily="34" charset="0"/>
              </a:defRPr>
            </a:lvl1pPr>
            <a:lvl2pPr>
              <a:defRPr sz="2400">
                <a:solidFill>
                  <a:srgbClr val="06304D"/>
                </a:solidFill>
                <a:latin typeface="Arial" panose="020B0604020202020204" pitchFamily="34" charset="0"/>
                <a:cs typeface="Arial" panose="020B0604020202020204" pitchFamily="34" charset="0"/>
              </a:defRPr>
            </a:lvl2pPr>
            <a:lvl3pPr>
              <a:defRPr sz="2400">
                <a:solidFill>
                  <a:srgbClr val="06304D"/>
                </a:solidFill>
                <a:latin typeface="Arial" panose="020B0604020202020204" pitchFamily="34" charset="0"/>
                <a:cs typeface="Arial" panose="020B0604020202020204" pitchFamily="34" charset="0"/>
              </a:defRPr>
            </a:lvl3pPr>
            <a:lvl4pPr>
              <a:defRPr sz="2400">
                <a:solidFill>
                  <a:srgbClr val="06304D"/>
                </a:solidFill>
                <a:latin typeface="Arial" panose="020B0604020202020204" pitchFamily="34" charset="0"/>
                <a:cs typeface="Arial" panose="020B0604020202020204" pitchFamily="34" charset="0"/>
              </a:defRPr>
            </a:lvl4pPr>
            <a:lvl5pPr>
              <a:defRPr sz="2400">
                <a:solidFill>
                  <a:srgbClr val="06304D"/>
                </a:solidFill>
                <a:latin typeface="Arial" panose="020B0604020202020204" pitchFamily="34" charset="0"/>
                <a:cs typeface="Arial" panose="020B0604020202020204" pitchFamily="34" charset="0"/>
              </a:defRPr>
            </a:lvl5pPr>
          </a:lstStyle>
          <a:p>
            <a:pPr lvl="0"/>
            <a:r>
              <a:rPr lang="en-US" dirty="0"/>
              <a:t>Content 1</a:t>
            </a:r>
          </a:p>
        </p:txBody>
      </p:sp>
      <p:sp>
        <p:nvSpPr>
          <p:cNvPr id="7" name="Content Placeholder 5">
            <a:extLst>
              <a:ext uri="{FF2B5EF4-FFF2-40B4-BE49-F238E27FC236}">
                <a16:creationId xmlns:a16="http://schemas.microsoft.com/office/drawing/2014/main" id="{ED06ADBE-3822-9375-6293-9D5C0F45BE11}"/>
              </a:ext>
            </a:extLst>
          </p:cNvPr>
          <p:cNvSpPr>
            <a:spLocks noGrp="1"/>
          </p:cNvSpPr>
          <p:nvPr>
            <p:ph sz="quarter" idx="13" hasCustomPrompt="1"/>
          </p:nvPr>
        </p:nvSpPr>
        <p:spPr>
          <a:xfrm>
            <a:off x="4846320" y="1593550"/>
            <a:ext cx="3931920" cy="4571999"/>
          </a:xfrm>
          <a:prstGeom prst="rect">
            <a:avLst/>
          </a:prstGeom>
        </p:spPr>
        <p:txBody>
          <a:bodyPr/>
          <a:lstStyle>
            <a:lvl1pPr marL="0" indent="0">
              <a:buNone/>
              <a:defRPr sz="2400">
                <a:solidFill>
                  <a:srgbClr val="06304D"/>
                </a:solidFill>
                <a:latin typeface="Arial" panose="020B0604020202020204" pitchFamily="34" charset="0"/>
                <a:cs typeface="Arial" panose="020B0604020202020204" pitchFamily="34" charset="0"/>
              </a:defRPr>
            </a:lvl1pPr>
            <a:lvl2pPr>
              <a:defRPr sz="2400">
                <a:solidFill>
                  <a:srgbClr val="06304D"/>
                </a:solidFill>
                <a:latin typeface="Arial" panose="020B0604020202020204" pitchFamily="34" charset="0"/>
                <a:cs typeface="Arial" panose="020B0604020202020204" pitchFamily="34" charset="0"/>
              </a:defRPr>
            </a:lvl2pPr>
            <a:lvl3pPr>
              <a:defRPr sz="2400">
                <a:solidFill>
                  <a:srgbClr val="06304D"/>
                </a:solidFill>
                <a:latin typeface="Arial" panose="020B0604020202020204" pitchFamily="34" charset="0"/>
                <a:cs typeface="Arial" panose="020B0604020202020204" pitchFamily="34" charset="0"/>
              </a:defRPr>
            </a:lvl3pPr>
            <a:lvl4pPr>
              <a:defRPr sz="2400">
                <a:solidFill>
                  <a:srgbClr val="06304D"/>
                </a:solidFill>
                <a:latin typeface="Arial" panose="020B0604020202020204" pitchFamily="34" charset="0"/>
                <a:cs typeface="Arial" panose="020B0604020202020204" pitchFamily="34" charset="0"/>
              </a:defRPr>
            </a:lvl4pPr>
            <a:lvl5pPr>
              <a:defRPr sz="2400">
                <a:solidFill>
                  <a:srgbClr val="06304D"/>
                </a:solidFill>
                <a:latin typeface="Arial" panose="020B0604020202020204" pitchFamily="34" charset="0"/>
                <a:cs typeface="Arial" panose="020B0604020202020204" pitchFamily="34" charset="0"/>
              </a:defRPr>
            </a:lvl5pPr>
          </a:lstStyle>
          <a:p>
            <a:pPr lvl="0"/>
            <a:r>
              <a:rPr lang="en-US" dirty="0"/>
              <a:t>Content 2</a:t>
            </a:r>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387420190"/>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de by side-text with subheader">
    <p:bg>
      <p:bgPr>
        <a:solidFill>
          <a:schemeClr val="bg1"/>
        </a:solidFill>
        <a:effectLst/>
      </p:bgPr>
    </p:bg>
    <p:spTree>
      <p:nvGrpSpPr>
        <p:cNvPr id="1" name=""/>
        <p:cNvGrpSpPr/>
        <p:nvPr/>
      </p:nvGrpSpPr>
      <p:grpSpPr>
        <a:xfrm>
          <a:off x="0" y="0"/>
          <a:ext cx="0" cy="0"/>
          <a:chOff x="0" y="0"/>
          <a:chExt cx="0" cy="0"/>
        </a:xfrm>
      </p:grpSpPr>
      <p:sp>
        <p:nvSpPr>
          <p:cNvPr id="2" name="Shape 164">
            <a:extLst>
              <a:ext uri="{FF2B5EF4-FFF2-40B4-BE49-F238E27FC236}">
                <a16:creationId xmlns:a16="http://schemas.microsoft.com/office/drawing/2014/main" id="{0114DB38-2E68-3FA5-9FB7-584FC5F49646}"/>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
        <p:nvSpPr>
          <p:cNvPr id="6" name="Text Placeholder 5">
            <a:extLst>
              <a:ext uri="{FF2B5EF4-FFF2-40B4-BE49-F238E27FC236}">
                <a16:creationId xmlns:a16="http://schemas.microsoft.com/office/drawing/2014/main" id="{F095F678-9D73-FD00-5333-349F3DEF5612}"/>
              </a:ext>
            </a:extLst>
          </p:cNvPr>
          <p:cNvSpPr>
            <a:spLocks noGrp="1"/>
          </p:cNvSpPr>
          <p:nvPr>
            <p:ph type="body" sz="quarter" idx="15" hasCustomPrompt="1"/>
          </p:nvPr>
        </p:nvSpPr>
        <p:spPr>
          <a:xfrm>
            <a:off x="457200" y="958850"/>
            <a:ext cx="8178800" cy="484188"/>
          </a:xfrm>
          <a:prstGeom prst="rect">
            <a:avLst/>
          </a:prstGeom>
        </p:spPr>
        <p:txBody>
          <a:bodyPr/>
          <a:lstStyle>
            <a:lvl1pPr marL="0" indent="0">
              <a:buNone/>
              <a:defRPr sz="2400">
                <a:solidFill>
                  <a:srgbClr val="06304D"/>
                </a:solidFill>
                <a:latin typeface="Arial" panose="020B0604020202020204" pitchFamily="34" charset="0"/>
                <a:cs typeface="Arial" panose="020B0604020202020204" pitchFamily="34" charset="0"/>
              </a:defRPr>
            </a:lvl1pPr>
          </a:lstStyle>
          <a:p>
            <a:pPr lvl="0"/>
            <a:r>
              <a:rPr lang="en-US" err="1"/>
              <a:t>Subheader</a:t>
            </a:r>
            <a:endParaRPr lang="en-US"/>
          </a:p>
        </p:txBody>
      </p:sp>
      <p:sp>
        <p:nvSpPr>
          <p:cNvPr id="5" name="Title 4">
            <a:extLst>
              <a:ext uri="{FF2B5EF4-FFF2-40B4-BE49-F238E27FC236}">
                <a16:creationId xmlns:a16="http://schemas.microsoft.com/office/drawing/2014/main" id="{AEC5D680-79C1-A56D-3AB0-41A82BED9CE5}"/>
              </a:ext>
            </a:extLst>
          </p:cNvPr>
          <p:cNvSpPr>
            <a:spLocks noGrp="1"/>
          </p:cNvSpPr>
          <p:nvPr>
            <p:ph type="title" hasCustomPrompt="1"/>
          </p:nvPr>
        </p:nvSpPr>
        <p:spPr>
          <a:xfrm>
            <a:off x="457200" y="164592"/>
            <a:ext cx="8229600" cy="658368"/>
          </a:xfrm>
          <a:prstGeom prst="rect">
            <a:avLst/>
          </a:prstGeom>
        </p:spPr>
        <p:txBody>
          <a:bodyPr/>
          <a:lstStyle>
            <a:lvl1pPr algn="l">
              <a:defRPr sz="4000">
                <a:solidFill>
                  <a:srgbClr val="06304D"/>
                </a:solidFill>
              </a:defRPr>
            </a:lvl1pPr>
          </a:lstStyle>
          <a:p>
            <a:r>
              <a:rPr lang="en-US" dirty="0"/>
              <a:t>Slide Title</a:t>
            </a:r>
          </a:p>
        </p:txBody>
      </p:sp>
      <p:sp>
        <p:nvSpPr>
          <p:cNvPr id="8" name="Text Placeholder 7">
            <a:extLst>
              <a:ext uri="{FF2B5EF4-FFF2-40B4-BE49-F238E27FC236}">
                <a16:creationId xmlns:a16="http://schemas.microsoft.com/office/drawing/2014/main" id="{39EC0E5F-F36F-5313-D847-1AC41625D9F8}"/>
              </a:ext>
            </a:extLst>
          </p:cNvPr>
          <p:cNvSpPr>
            <a:spLocks noGrp="1"/>
          </p:cNvSpPr>
          <p:nvPr>
            <p:ph type="body" sz="quarter" idx="16" hasCustomPrompt="1"/>
          </p:nvPr>
        </p:nvSpPr>
        <p:spPr>
          <a:xfrm>
            <a:off x="457199" y="1600200"/>
            <a:ext cx="3931920" cy="4572000"/>
          </a:xfrm>
          <a:prstGeom prst="rect">
            <a:avLst/>
          </a:prstGeom>
        </p:spPr>
        <p:txBody>
          <a:bodyPr/>
          <a:lstStyle>
            <a:lvl1pPr marL="0" indent="0">
              <a:buNone/>
              <a:defRPr/>
            </a:lvl1pPr>
          </a:lstStyle>
          <a:p>
            <a:pPr lvl="0"/>
            <a:r>
              <a:rPr lang="en-US" dirty="0"/>
              <a:t>Text 1</a:t>
            </a:r>
          </a:p>
        </p:txBody>
      </p:sp>
      <p:sp>
        <p:nvSpPr>
          <p:cNvPr id="10" name="Text Placeholder 9">
            <a:extLst>
              <a:ext uri="{FF2B5EF4-FFF2-40B4-BE49-F238E27FC236}">
                <a16:creationId xmlns:a16="http://schemas.microsoft.com/office/drawing/2014/main" id="{FBAFFB83-387B-5CD5-170D-B67FD85F73DE}"/>
              </a:ext>
            </a:extLst>
          </p:cNvPr>
          <p:cNvSpPr>
            <a:spLocks noGrp="1"/>
          </p:cNvSpPr>
          <p:nvPr>
            <p:ph type="body" sz="quarter" idx="17" hasCustomPrompt="1"/>
          </p:nvPr>
        </p:nvSpPr>
        <p:spPr>
          <a:xfrm>
            <a:off x="4846320" y="1591056"/>
            <a:ext cx="3931920" cy="4572000"/>
          </a:xfrm>
          <a:prstGeom prst="rect">
            <a:avLst/>
          </a:prstGeom>
        </p:spPr>
        <p:txBody>
          <a:bodyPr/>
          <a:lstStyle>
            <a:lvl1pPr marL="0" indent="0">
              <a:buNone/>
              <a:defRPr/>
            </a:lvl1pPr>
          </a:lstStyle>
          <a:p>
            <a:pPr lvl="0"/>
            <a:r>
              <a:rPr lang="en-US" dirty="0"/>
              <a:t>Text 2</a:t>
            </a:r>
          </a:p>
        </p:txBody>
      </p:sp>
    </p:spTree>
    <p:extLst>
      <p:ext uri="{BB962C8B-B14F-4D97-AF65-F5344CB8AC3E}">
        <p14:creationId xmlns:p14="http://schemas.microsoft.com/office/powerpoint/2010/main" val="2571175472"/>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de by side-white with footer">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E563C4-3DCF-B74F-F5B4-B346A007071C}"/>
              </a:ext>
            </a:extLst>
          </p:cNvPr>
          <p:cNvSpPr>
            <a:spLocks noGrp="1"/>
          </p:cNvSpPr>
          <p:nvPr>
            <p:ph type="title"/>
          </p:nvPr>
        </p:nvSpPr>
        <p:spPr>
          <a:xfrm>
            <a:off x="457200" y="164592"/>
            <a:ext cx="8229600" cy="658368"/>
          </a:xfrm>
          <a:prstGeom prst="rect">
            <a:avLst/>
          </a:prstGeom>
        </p:spPr>
        <p:txBody>
          <a:bodyPr/>
          <a:lstStyle>
            <a:lvl1pPr algn="l">
              <a:defRPr sz="4000">
                <a:solidFill>
                  <a:srgbClr val="06304D"/>
                </a:solidFill>
              </a:defRPr>
            </a:lvl1pPr>
          </a:lstStyle>
          <a:p>
            <a:r>
              <a:rPr lang="en-US" dirty="0"/>
              <a:t>Click to edit Master title style</a:t>
            </a:r>
          </a:p>
        </p:txBody>
      </p:sp>
      <p:sp>
        <p:nvSpPr>
          <p:cNvPr id="2" name="Shape 164">
            <a:extLst>
              <a:ext uri="{FF2B5EF4-FFF2-40B4-BE49-F238E27FC236}">
                <a16:creationId xmlns:a16="http://schemas.microsoft.com/office/drawing/2014/main" id="{0114DB38-2E68-3FA5-9FB7-584FC5F49646}"/>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4" name="Content Placeholder 5">
            <a:extLst>
              <a:ext uri="{FF2B5EF4-FFF2-40B4-BE49-F238E27FC236}">
                <a16:creationId xmlns:a16="http://schemas.microsoft.com/office/drawing/2014/main" id="{4408D3C9-7DEF-E1C1-90F4-D3FCEB288C75}"/>
              </a:ext>
            </a:extLst>
          </p:cNvPr>
          <p:cNvSpPr>
            <a:spLocks noGrp="1"/>
          </p:cNvSpPr>
          <p:nvPr>
            <p:ph sz="quarter" idx="12" hasCustomPrompt="1"/>
          </p:nvPr>
        </p:nvSpPr>
        <p:spPr>
          <a:xfrm>
            <a:off x="457199" y="1371600"/>
            <a:ext cx="3931920" cy="4571999"/>
          </a:xfrm>
          <a:prstGeom prst="rect">
            <a:avLst/>
          </a:prstGeom>
        </p:spPr>
        <p:txBody>
          <a:bodyPr/>
          <a:lstStyle>
            <a:lvl1pPr marL="0" indent="0">
              <a:buNone/>
              <a:defRPr sz="2400">
                <a:solidFill>
                  <a:srgbClr val="06304D"/>
                </a:solidFill>
                <a:latin typeface="Arial" panose="020B0604020202020204" pitchFamily="34" charset="0"/>
                <a:cs typeface="Arial" panose="020B0604020202020204" pitchFamily="34" charset="0"/>
              </a:defRPr>
            </a:lvl1pPr>
            <a:lvl2pPr>
              <a:defRPr sz="2400">
                <a:solidFill>
                  <a:srgbClr val="06304D"/>
                </a:solidFill>
                <a:latin typeface="Arial" panose="020B0604020202020204" pitchFamily="34" charset="0"/>
                <a:cs typeface="Arial" panose="020B0604020202020204" pitchFamily="34" charset="0"/>
              </a:defRPr>
            </a:lvl2pPr>
            <a:lvl3pPr>
              <a:defRPr sz="2400">
                <a:solidFill>
                  <a:srgbClr val="06304D"/>
                </a:solidFill>
                <a:latin typeface="Arial" panose="020B0604020202020204" pitchFamily="34" charset="0"/>
                <a:cs typeface="Arial" panose="020B0604020202020204" pitchFamily="34" charset="0"/>
              </a:defRPr>
            </a:lvl3pPr>
            <a:lvl4pPr>
              <a:defRPr sz="2400">
                <a:solidFill>
                  <a:srgbClr val="06304D"/>
                </a:solidFill>
                <a:latin typeface="Arial" panose="020B0604020202020204" pitchFamily="34" charset="0"/>
                <a:cs typeface="Arial" panose="020B0604020202020204" pitchFamily="34" charset="0"/>
              </a:defRPr>
            </a:lvl4pPr>
            <a:lvl5pPr>
              <a:defRPr sz="2400">
                <a:solidFill>
                  <a:srgbClr val="06304D"/>
                </a:solidFill>
                <a:latin typeface="Arial" panose="020B0604020202020204" pitchFamily="34" charset="0"/>
                <a:cs typeface="Arial" panose="020B0604020202020204" pitchFamily="34" charset="0"/>
              </a:defRPr>
            </a:lvl5pPr>
          </a:lstStyle>
          <a:p>
            <a:pPr lvl="0"/>
            <a:r>
              <a:rPr lang="en-US"/>
              <a:t>Click to insert content</a:t>
            </a:r>
          </a:p>
        </p:txBody>
      </p:sp>
      <p:sp>
        <p:nvSpPr>
          <p:cNvPr id="7" name="Content Placeholder 5">
            <a:extLst>
              <a:ext uri="{FF2B5EF4-FFF2-40B4-BE49-F238E27FC236}">
                <a16:creationId xmlns:a16="http://schemas.microsoft.com/office/drawing/2014/main" id="{ED06ADBE-3822-9375-6293-9D5C0F45BE11}"/>
              </a:ext>
            </a:extLst>
          </p:cNvPr>
          <p:cNvSpPr>
            <a:spLocks noGrp="1"/>
          </p:cNvSpPr>
          <p:nvPr>
            <p:ph sz="quarter" idx="13" hasCustomPrompt="1"/>
          </p:nvPr>
        </p:nvSpPr>
        <p:spPr>
          <a:xfrm>
            <a:off x="4846320" y="1371600"/>
            <a:ext cx="3931920" cy="4571999"/>
          </a:xfrm>
          <a:prstGeom prst="rect">
            <a:avLst/>
          </a:prstGeom>
        </p:spPr>
        <p:txBody>
          <a:bodyPr/>
          <a:lstStyle>
            <a:lvl1pPr marL="0" indent="0">
              <a:buNone/>
              <a:defRPr sz="2400">
                <a:solidFill>
                  <a:srgbClr val="06304D"/>
                </a:solidFill>
                <a:latin typeface="Arial" panose="020B0604020202020204" pitchFamily="34" charset="0"/>
                <a:cs typeface="Arial" panose="020B0604020202020204" pitchFamily="34" charset="0"/>
              </a:defRPr>
            </a:lvl1pPr>
            <a:lvl2pPr>
              <a:defRPr sz="2400">
                <a:solidFill>
                  <a:srgbClr val="06304D"/>
                </a:solidFill>
                <a:latin typeface="Arial" panose="020B0604020202020204" pitchFamily="34" charset="0"/>
                <a:cs typeface="Arial" panose="020B0604020202020204" pitchFamily="34" charset="0"/>
              </a:defRPr>
            </a:lvl2pPr>
            <a:lvl3pPr>
              <a:defRPr sz="2400">
                <a:solidFill>
                  <a:srgbClr val="06304D"/>
                </a:solidFill>
                <a:latin typeface="Arial" panose="020B0604020202020204" pitchFamily="34" charset="0"/>
                <a:cs typeface="Arial" panose="020B0604020202020204" pitchFamily="34" charset="0"/>
              </a:defRPr>
            </a:lvl3pPr>
            <a:lvl4pPr>
              <a:defRPr sz="2400">
                <a:solidFill>
                  <a:srgbClr val="06304D"/>
                </a:solidFill>
                <a:latin typeface="Arial" panose="020B0604020202020204" pitchFamily="34" charset="0"/>
                <a:cs typeface="Arial" panose="020B0604020202020204" pitchFamily="34" charset="0"/>
              </a:defRPr>
            </a:lvl4pPr>
            <a:lvl5pPr>
              <a:defRPr sz="2400">
                <a:solidFill>
                  <a:srgbClr val="06304D"/>
                </a:solidFill>
                <a:latin typeface="Arial" panose="020B0604020202020204" pitchFamily="34" charset="0"/>
                <a:cs typeface="Arial" panose="020B0604020202020204" pitchFamily="34" charset="0"/>
              </a:defRPr>
            </a:lvl5pPr>
          </a:lstStyle>
          <a:p>
            <a:pPr lvl="0"/>
            <a:r>
              <a:rPr lang="en-US"/>
              <a:t>Click to insert content</a:t>
            </a:r>
          </a:p>
        </p:txBody>
      </p:sp>
      <p:sp>
        <p:nvSpPr>
          <p:cNvPr id="5" name="Text Placeholder 4">
            <a:extLst>
              <a:ext uri="{FF2B5EF4-FFF2-40B4-BE49-F238E27FC236}">
                <a16:creationId xmlns:a16="http://schemas.microsoft.com/office/drawing/2014/main" id="{425DA697-8BE1-6E58-692C-C9E6700DB937}"/>
              </a:ext>
            </a:extLst>
          </p:cNvPr>
          <p:cNvSpPr>
            <a:spLocks noGrp="1"/>
          </p:cNvSpPr>
          <p:nvPr>
            <p:ph type="body" sz="quarter" idx="11" hasCustomPrompt="1"/>
          </p:nvPr>
        </p:nvSpPr>
        <p:spPr>
          <a:xfrm>
            <a:off x="457200" y="6107113"/>
            <a:ext cx="8321675" cy="506412"/>
          </a:xfrm>
          <a:prstGeom prst="rect">
            <a:avLst/>
          </a:prstGeom>
        </p:spPr>
        <p:txBody>
          <a:bodyPr/>
          <a:lstStyle>
            <a:lvl1pPr marL="0" indent="0">
              <a:buNone/>
              <a:defRPr sz="2400">
                <a:solidFill>
                  <a:srgbClr val="06304D"/>
                </a:solidFill>
                <a:latin typeface="Arial" panose="020B0604020202020204" pitchFamily="34" charset="0"/>
                <a:cs typeface="Arial" panose="020B0604020202020204" pitchFamily="34" charset="0"/>
              </a:defRPr>
            </a:lvl1pPr>
          </a:lstStyle>
          <a:p>
            <a:pPr lvl="0"/>
            <a:r>
              <a:rPr lang="en-US"/>
              <a:t>Footer Text</a:t>
            </a:r>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46235905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de by side-blue with footer">
    <p:bg>
      <p:bgPr>
        <a:gradFill>
          <a:gsLst>
            <a:gs pos="49000">
              <a:srgbClr val="06304D"/>
            </a:gs>
            <a:gs pos="72000">
              <a:srgbClr val="205D96"/>
            </a:gs>
          </a:gsLst>
          <a:lin ang="10800000" scaled="1"/>
        </a:gra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BCE9C57-73FF-7B3E-0513-52CDC79FAC0A}"/>
              </a:ext>
            </a:extLst>
          </p:cNvPr>
          <p:cNvSpPr>
            <a:spLocks noGrp="1"/>
          </p:cNvSpPr>
          <p:nvPr>
            <p:ph sz="quarter" idx="12" hasCustomPrompt="1"/>
          </p:nvPr>
        </p:nvSpPr>
        <p:spPr>
          <a:xfrm>
            <a:off x="457199" y="1371600"/>
            <a:ext cx="3931920" cy="4571999"/>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a:t>Click to insert content</a:t>
            </a:r>
          </a:p>
        </p:txBody>
      </p:sp>
      <p:sp>
        <p:nvSpPr>
          <p:cNvPr id="7" name="Content Placeholder 5">
            <a:extLst>
              <a:ext uri="{FF2B5EF4-FFF2-40B4-BE49-F238E27FC236}">
                <a16:creationId xmlns:a16="http://schemas.microsoft.com/office/drawing/2014/main" id="{C78377E4-A330-0523-6094-91E774CDE6FD}"/>
              </a:ext>
            </a:extLst>
          </p:cNvPr>
          <p:cNvSpPr>
            <a:spLocks noGrp="1"/>
          </p:cNvSpPr>
          <p:nvPr>
            <p:ph sz="quarter" idx="13" hasCustomPrompt="1"/>
          </p:nvPr>
        </p:nvSpPr>
        <p:spPr>
          <a:xfrm>
            <a:off x="4846320" y="1371600"/>
            <a:ext cx="3931920" cy="4571999"/>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a:t>Click to insert content</a:t>
            </a:r>
          </a:p>
        </p:txBody>
      </p:sp>
      <p:sp>
        <p:nvSpPr>
          <p:cNvPr id="5" name="Text Placeholder 4">
            <a:extLst>
              <a:ext uri="{FF2B5EF4-FFF2-40B4-BE49-F238E27FC236}">
                <a16:creationId xmlns:a16="http://schemas.microsoft.com/office/drawing/2014/main" id="{425DA697-8BE1-6E58-692C-C9E6700DB937}"/>
              </a:ext>
            </a:extLst>
          </p:cNvPr>
          <p:cNvSpPr>
            <a:spLocks noGrp="1"/>
          </p:cNvSpPr>
          <p:nvPr>
            <p:ph type="body" sz="quarter" idx="11" hasCustomPrompt="1"/>
          </p:nvPr>
        </p:nvSpPr>
        <p:spPr>
          <a:xfrm>
            <a:off x="457200" y="6107113"/>
            <a:ext cx="8321675" cy="506412"/>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a:t>Footer text</a:t>
            </a:r>
          </a:p>
          <a:p>
            <a:pPr lvl="1"/>
            <a:r>
              <a:rPr lang="en-US"/>
              <a:t>Second level</a:t>
            </a:r>
          </a:p>
          <a:p>
            <a:pPr lvl="2"/>
            <a:r>
              <a:rPr lang="en-US"/>
              <a:t>Third level</a:t>
            </a:r>
          </a:p>
          <a:p>
            <a:pPr lvl="3"/>
            <a:r>
              <a:rPr lang="en-US"/>
              <a:t>Fourth level</a:t>
            </a:r>
          </a:p>
          <a:p>
            <a:pPr lvl="4"/>
            <a:r>
              <a:rPr lang="en-US"/>
              <a:t>Fifth level</a:t>
            </a:r>
          </a:p>
        </p:txBody>
      </p:sp>
      <p:sp>
        <p:nvSpPr>
          <p:cNvPr id="2" name="Shape 164">
            <a:extLst>
              <a:ext uri="{FF2B5EF4-FFF2-40B4-BE49-F238E27FC236}">
                <a16:creationId xmlns:a16="http://schemas.microsoft.com/office/drawing/2014/main" id="{6B197D56-23D2-A932-648C-8190E466BA52}"/>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chemeClr val="bg1"/>
                </a:solidFill>
              </a:defRPr>
            </a:lvl1pPr>
          </a:lstStyle>
          <a:p>
            <a:fld id="{86CB4B4D-7CA3-9044-876B-883B54F8677D}" type="slidenum">
              <a:rPr lang="en-US" smtClean="0"/>
              <a:pPr/>
              <a:t>‹#›</a:t>
            </a:fld>
            <a:endParaRPr lang="en-US"/>
          </a:p>
        </p:txBody>
      </p:sp>
      <p:sp>
        <p:nvSpPr>
          <p:cNvPr id="3" name="Title 2">
            <a:extLst>
              <a:ext uri="{FF2B5EF4-FFF2-40B4-BE49-F238E27FC236}">
                <a16:creationId xmlns:a16="http://schemas.microsoft.com/office/drawing/2014/main" id="{4789A614-1E9B-C24F-56AE-EBFD2CE44721}"/>
              </a:ext>
            </a:extLst>
          </p:cNvPr>
          <p:cNvSpPr>
            <a:spLocks noGrp="1"/>
          </p:cNvSpPr>
          <p:nvPr>
            <p:ph type="title" hasCustomPrompt="1"/>
          </p:nvPr>
        </p:nvSpPr>
        <p:spPr>
          <a:xfrm>
            <a:off x="457200" y="164592"/>
            <a:ext cx="8229600" cy="658368"/>
          </a:xfrm>
          <a:prstGeom prst="rect">
            <a:avLst/>
          </a:prstGeom>
        </p:spPr>
        <p:txBody>
          <a:bodyPr/>
          <a:lstStyle>
            <a:lvl1pPr algn="l">
              <a:defRPr sz="4000">
                <a:solidFill>
                  <a:schemeClr val="bg1"/>
                </a:solidFill>
              </a:defRPr>
            </a:lvl1pPr>
          </a:lstStyle>
          <a:p>
            <a:r>
              <a:rPr lang="en-US" dirty="0"/>
              <a:t>Slide Title</a:t>
            </a:r>
          </a:p>
        </p:txBody>
      </p:sp>
    </p:spTree>
    <p:extLst>
      <p:ext uri="{BB962C8B-B14F-4D97-AF65-F5344CB8AC3E}">
        <p14:creationId xmlns:p14="http://schemas.microsoft.com/office/powerpoint/2010/main" val="687368836"/>
      </p:ext>
    </p:extLst>
  </p:cSld>
  <p:clrMapOvr>
    <a:overrideClrMapping bg1="lt1" tx1="dk1" bg2="lt2" tx2="dk2" accent1="accent1" accent2="accent2" accent3="accent3" accent4="accent4" accent5="accent5" accent6="accent6" hlink="hlink" folHlink="folHlink"/>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blue boxes w/footer NEW">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1D3F7B9-C35C-0788-94EF-D106FED1D4C9}"/>
              </a:ext>
            </a:extLst>
          </p:cNvPr>
          <p:cNvSpPr>
            <a:spLocks noGrp="1"/>
          </p:cNvSpPr>
          <p:nvPr>
            <p:ph type="body" sz="quarter" idx="13" hasCustomPrompt="1"/>
          </p:nvPr>
        </p:nvSpPr>
        <p:spPr>
          <a:xfrm>
            <a:off x="457199" y="1188720"/>
            <a:ext cx="8229600" cy="1280160"/>
          </a:xfrm>
          <a:prstGeom prst="roundRect">
            <a:avLst/>
          </a:prstGeom>
          <a:gradFill>
            <a:gsLst>
              <a:gs pos="49000">
                <a:srgbClr val="06304D"/>
              </a:gs>
              <a:gs pos="72000">
                <a:srgbClr val="205D96"/>
              </a:gs>
            </a:gsLst>
            <a:lin ang="10800000" scaled="1"/>
          </a:gradFill>
        </p:spPr>
        <p:txBody>
          <a:bodyPr/>
          <a:lstStyle>
            <a:lvl1pPr marL="0" indent="0">
              <a:buNone/>
              <a:defRPr>
                <a:solidFill>
                  <a:schemeClr val="bg1"/>
                </a:solidFill>
              </a:defRPr>
            </a:lvl1pPr>
          </a:lstStyle>
          <a:p>
            <a:pPr lvl="0"/>
            <a:r>
              <a:rPr lang="en-US" dirty="0"/>
              <a:t>Box 1</a:t>
            </a:r>
          </a:p>
        </p:txBody>
      </p:sp>
      <p:sp>
        <p:nvSpPr>
          <p:cNvPr id="14" name="Text Placeholder 13">
            <a:extLst>
              <a:ext uri="{FF2B5EF4-FFF2-40B4-BE49-F238E27FC236}">
                <a16:creationId xmlns:a16="http://schemas.microsoft.com/office/drawing/2014/main" id="{595EBA98-1A61-981F-C7F9-B50E2F76C65E}"/>
              </a:ext>
            </a:extLst>
          </p:cNvPr>
          <p:cNvSpPr>
            <a:spLocks noGrp="1"/>
          </p:cNvSpPr>
          <p:nvPr>
            <p:ph type="body" sz="quarter" idx="14" hasCustomPrompt="1"/>
          </p:nvPr>
        </p:nvSpPr>
        <p:spPr>
          <a:xfrm>
            <a:off x="457200" y="2834640"/>
            <a:ext cx="8229600" cy="1371600"/>
          </a:xfrm>
          <a:prstGeom prst="roundRect">
            <a:avLst/>
          </a:prstGeom>
          <a:gradFill>
            <a:gsLst>
              <a:gs pos="49000">
                <a:srgbClr val="06304D"/>
              </a:gs>
              <a:gs pos="72000">
                <a:srgbClr val="205D96"/>
              </a:gs>
            </a:gsLst>
            <a:lin ang="10800000" scaled="1"/>
          </a:gradFill>
        </p:spPr>
        <p:txBody>
          <a:bodyPr/>
          <a:lstStyle>
            <a:lvl1pPr marL="0" indent="0">
              <a:buNone/>
              <a:defRPr>
                <a:solidFill>
                  <a:schemeClr val="bg1"/>
                </a:solidFill>
              </a:defRPr>
            </a:lvl1pPr>
          </a:lstStyle>
          <a:p>
            <a:pPr lvl="0"/>
            <a:r>
              <a:rPr lang="en-US" dirty="0"/>
              <a:t>Box 2</a:t>
            </a:r>
          </a:p>
        </p:txBody>
      </p:sp>
      <p:sp>
        <p:nvSpPr>
          <p:cNvPr id="16" name="Text Placeholder 15">
            <a:extLst>
              <a:ext uri="{FF2B5EF4-FFF2-40B4-BE49-F238E27FC236}">
                <a16:creationId xmlns:a16="http://schemas.microsoft.com/office/drawing/2014/main" id="{43FB55F7-2171-8735-DA9C-F6EBDDF6C124}"/>
              </a:ext>
            </a:extLst>
          </p:cNvPr>
          <p:cNvSpPr>
            <a:spLocks noGrp="1"/>
          </p:cNvSpPr>
          <p:nvPr>
            <p:ph type="body" sz="quarter" idx="15" hasCustomPrompt="1"/>
          </p:nvPr>
        </p:nvSpPr>
        <p:spPr>
          <a:xfrm>
            <a:off x="457200" y="4480560"/>
            <a:ext cx="8193087" cy="1371600"/>
          </a:xfrm>
          <a:prstGeom prst="roundRect">
            <a:avLst/>
          </a:prstGeom>
          <a:gradFill>
            <a:gsLst>
              <a:gs pos="49000">
                <a:srgbClr val="06304D"/>
              </a:gs>
              <a:gs pos="72000">
                <a:srgbClr val="205D96"/>
              </a:gs>
            </a:gsLst>
            <a:lin ang="10800000" scaled="1"/>
          </a:gradFill>
        </p:spPr>
        <p:txBody>
          <a:bodyPr/>
          <a:lstStyle>
            <a:lvl1pPr marL="0" indent="0">
              <a:buNone/>
              <a:defRPr>
                <a:solidFill>
                  <a:schemeClr val="bg1"/>
                </a:solidFill>
              </a:defRPr>
            </a:lvl1pPr>
          </a:lstStyle>
          <a:p>
            <a:pPr lvl="0"/>
            <a:r>
              <a:rPr lang="en-US" dirty="0"/>
              <a:t>Box 3</a:t>
            </a:r>
          </a:p>
        </p:txBody>
      </p:sp>
      <p:sp>
        <p:nvSpPr>
          <p:cNvPr id="18" name="Text Placeholder 17">
            <a:extLst>
              <a:ext uri="{FF2B5EF4-FFF2-40B4-BE49-F238E27FC236}">
                <a16:creationId xmlns:a16="http://schemas.microsoft.com/office/drawing/2014/main" id="{B5BFE38B-E137-98FC-9E95-E1EA348974A0}"/>
              </a:ext>
            </a:extLst>
          </p:cNvPr>
          <p:cNvSpPr>
            <a:spLocks noGrp="1"/>
          </p:cNvSpPr>
          <p:nvPr>
            <p:ph type="body" sz="quarter" idx="16" hasCustomPrompt="1"/>
          </p:nvPr>
        </p:nvSpPr>
        <p:spPr>
          <a:xfrm>
            <a:off x="457199" y="6126480"/>
            <a:ext cx="8229600" cy="457200"/>
          </a:xfrm>
          <a:prstGeom prst="rect">
            <a:avLst/>
          </a:prstGeom>
          <a:noFill/>
        </p:spPr>
        <p:txBody>
          <a:bodyPr/>
          <a:lstStyle>
            <a:lvl1pPr marL="0" indent="0">
              <a:buNone/>
              <a:defRPr>
                <a:solidFill>
                  <a:srgbClr val="06304D"/>
                </a:solidFill>
              </a:defRPr>
            </a:lvl1pPr>
          </a:lstStyle>
          <a:p>
            <a:pPr lvl="0"/>
            <a:r>
              <a:rPr lang="en-US" dirty="0"/>
              <a:t>Footer</a:t>
            </a:r>
          </a:p>
        </p:txBody>
      </p:sp>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
        <p:nvSpPr>
          <p:cNvPr id="19" name="Title 18">
            <a:extLst>
              <a:ext uri="{FF2B5EF4-FFF2-40B4-BE49-F238E27FC236}">
                <a16:creationId xmlns:a16="http://schemas.microsoft.com/office/drawing/2014/main" id="{11F28167-0E44-FD47-89CA-F34B32A4EBF7}"/>
              </a:ext>
            </a:extLst>
          </p:cNvPr>
          <p:cNvSpPr>
            <a:spLocks noGrp="1"/>
          </p:cNvSpPr>
          <p:nvPr>
            <p:ph type="title" hasCustomPrompt="1"/>
          </p:nvPr>
        </p:nvSpPr>
        <p:spPr>
          <a:xfrm>
            <a:off x="457200" y="164592"/>
            <a:ext cx="8229600" cy="658368"/>
          </a:xfrm>
          <a:prstGeom prst="rect">
            <a:avLst/>
          </a:prstGeom>
        </p:spPr>
        <p:txBody>
          <a:bodyPr/>
          <a:lstStyle>
            <a:lvl1pPr algn="l">
              <a:defRPr sz="4000">
                <a:solidFill>
                  <a:srgbClr val="06304D"/>
                </a:solidFill>
              </a:defRPr>
            </a:lvl1pPr>
          </a:lstStyle>
          <a:p>
            <a:r>
              <a:rPr lang="en-US" dirty="0"/>
              <a:t>Slide Title</a:t>
            </a:r>
          </a:p>
        </p:txBody>
      </p:sp>
    </p:spTree>
    <p:extLst>
      <p:ext uri="{BB962C8B-B14F-4D97-AF65-F5344CB8AC3E}">
        <p14:creationId xmlns:p14="http://schemas.microsoft.com/office/powerpoint/2010/main" val="2198206342"/>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3 blue boxes with subheader">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25DA697-8BE1-6E58-692C-C9E6700DB937}"/>
              </a:ext>
            </a:extLst>
          </p:cNvPr>
          <p:cNvSpPr>
            <a:spLocks noGrp="1"/>
          </p:cNvSpPr>
          <p:nvPr>
            <p:ph type="body" sz="quarter" idx="11" hasCustomPrompt="1"/>
          </p:nvPr>
        </p:nvSpPr>
        <p:spPr>
          <a:xfrm>
            <a:off x="457200" y="960120"/>
            <a:ext cx="8183880" cy="457200"/>
          </a:xfrm>
          <a:prstGeom prst="rect">
            <a:avLst/>
          </a:prstGeom>
        </p:spPr>
        <p:txBody>
          <a:bodyPr/>
          <a:lstStyle>
            <a:lvl1pPr marL="0" indent="0">
              <a:buNone/>
              <a:defRPr sz="2400">
                <a:solidFill>
                  <a:srgbClr val="06304D"/>
                </a:solidFill>
                <a:latin typeface="Arial" panose="020B0604020202020204" pitchFamily="34" charset="0"/>
                <a:cs typeface="Arial" panose="020B0604020202020204" pitchFamily="34" charset="0"/>
              </a:defRPr>
            </a:lvl1pPr>
          </a:lstStyle>
          <a:p>
            <a:pPr lvl="0"/>
            <a:r>
              <a:rPr lang="en-US" err="1"/>
              <a:t>Subheader</a:t>
            </a:r>
            <a:r>
              <a:rPr lang="en-US"/>
              <a:t> text</a:t>
            </a:r>
          </a:p>
          <a:p>
            <a:pPr lvl="0"/>
            <a:endParaRPr lang="en-US"/>
          </a:p>
        </p:txBody>
      </p:sp>
      <p:sp>
        <p:nvSpPr>
          <p:cNvPr id="8" name="Text Placeholder 2">
            <a:extLst>
              <a:ext uri="{FF2B5EF4-FFF2-40B4-BE49-F238E27FC236}">
                <a16:creationId xmlns:a16="http://schemas.microsoft.com/office/drawing/2014/main" id="{D308AFF6-E194-891A-9944-F99453F1CF65}"/>
              </a:ext>
            </a:extLst>
          </p:cNvPr>
          <p:cNvSpPr>
            <a:spLocks noGrp="1"/>
          </p:cNvSpPr>
          <p:nvPr>
            <p:ph type="body" sz="quarter" idx="13" hasCustomPrompt="1"/>
          </p:nvPr>
        </p:nvSpPr>
        <p:spPr>
          <a:xfrm>
            <a:off x="425051" y="1828251"/>
            <a:ext cx="8229600" cy="1280160"/>
          </a:xfrm>
          <a:prstGeom prst="roundRect">
            <a:avLst/>
          </a:prstGeom>
          <a:gradFill>
            <a:gsLst>
              <a:gs pos="49000">
                <a:srgbClr val="06304D"/>
              </a:gs>
              <a:gs pos="72000">
                <a:srgbClr val="205D96"/>
              </a:gs>
            </a:gsLst>
            <a:lin ang="10800000" scaled="1"/>
          </a:gradFill>
          <a:ln w="38100">
            <a:solidFill>
              <a:schemeClr val="lt1">
                <a:hueOff val="0"/>
                <a:satOff val="0"/>
                <a:lumOff val="0"/>
              </a:schemeClr>
            </a:solidFill>
          </a:ln>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vl2pPr>
              <a:defRPr sz="2000">
                <a:solidFill>
                  <a:srgbClr val="06304D"/>
                </a:solidFill>
                <a:latin typeface="Arial" panose="020B0604020202020204" pitchFamily="34" charset="0"/>
                <a:cs typeface="Arial" panose="020B0604020202020204" pitchFamily="34" charset="0"/>
              </a:defRPr>
            </a:lvl2pPr>
            <a:lvl3pPr>
              <a:defRPr sz="2000">
                <a:solidFill>
                  <a:srgbClr val="06304D"/>
                </a:solidFill>
                <a:latin typeface="Arial" panose="020B0604020202020204" pitchFamily="34" charset="0"/>
                <a:cs typeface="Arial" panose="020B0604020202020204" pitchFamily="34" charset="0"/>
              </a:defRPr>
            </a:lvl3pPr>
            <a:lvl4pPr>
              <a:defRPr sz="2000">
                <a:solidFill>
                  <a:srgbClr val="06304D"/>
                </a:solidFill>
                <a:latin typeface="Arial" panose="020B0604020202020204" pitchFamily="34" charset="0"/>
                <a:cs typeface="Arial" panose="020B0604020202020204" pitchFamily="34" charset="0"/>
              </a:defRPr>
            </a:lvl4pPr>
            <a:lvl5pPr>
              <a:defRPr sz="2000">
                <a:solidFill>
                  <a:srgbClr val="06304D"/>
                </a:solidFill>
                <a:latin typeface="Arial" panose="020B0604020202020204" pitchFamily="34" charset="0"/>
                <a:cs typeface="Arial" panose="020B0604020202020204" pitchFamily="34" charset="0"/>
              </a:defRPr>
            </a:lvl5pPr>
          </a:lstStyle>
          <a:p>
            <a:pPr lvl="0"/>
            <a:r>
              <a:rPr lang="en-US"/>
              <a:t>Slide text -1</a:t>
            </a:r>
          </a:p>
        </p:txBody>
      </p:sp>
      <p:sp>
        <p:nvSpPr>
          <p:cNvPr id="3" name="Text Placeholder 2">
            <a:extLst>
              <a:ext uri="{FF2B5EF4-FFF2-40B4-BE49-F238E27FC236}">
                <a16:creationId xmlns:a16="http://schemas.microsoft.com/office/drawing/2014/main" id="{62A2B02C-7A91-BFC0-FAA1-0836B716C0A4}"/>
              </a:ext>
            </a:extLst>
          </p:cNvPr>
          <p:cNvSpPr>
            <a:spLocks noGrp="1"/>
          </p:cNvSpPr>
          <p:nvPr>
            <p:ph type="body" sz="quarter" idx="10" hasCustomPrompt="1"/>
          </p:nvPr>
        </p:nvSpPr>
        <p:spPr>
          <a:xfrm>
            <a:off x="457200" y="3393121"/>
            <a:ext cx="8229600" cy="1280160"/>
          </a:xfrm>
          <a:prstGeom prst="roundRect">
            <a:avLst/>
          </a:prstGeom>
          <a:gradFill>
            <a:gsLst>
              <a:gs pos="49000">
                <a:srgbClr val="06304D"/>
              </a:gs>
              <a:gs pos="72000">
                <a:srgbClr val="205D96"/>
              </a:gs>
            </a:gsLst>
            <a:lin ang="10800000" scaled="1"/>
          </a:gradFill>
          <a:ln w="38100">
            <a:solidFill>
              <a:schemeClr val="lt1">
                <a:hueOff val="0"/>
                <a:satOff val="0"/>
                <a:lumOff val="0"/>
              </a:schemeClr>
            </a:solidFill>
          </a:ln>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vl2pPr>
              <a:defRPr sz="2000">
                <a:solidFill>
                  <a:srgbClr val="06304D"/>
                </a:solidFill>
                <a:latin typeface="Arial" panose="020B0604020202020204" pitchFamily="34" charset="0"/>
                <a:cs typeface="Arial" panose="020B0604020202020204" pitchFamily="34" charset="0"/>
              </a:defRPr>
            </a:lvl2pPr>
            <a:lvl3pPr>
              <a:defRPr sz="2000">
                <a:solidFill>
                  <a:srgbClr val="06304D"/>
                </a:solidFill>
                <a:latin typeface="Arial" panose="020B0604020202020204" pitchFamily="34" charset="0"/>
                <a:cs typeface="Arial" panose="020B0604020202020204" pitchFamily="34" charset="0"/>
              </a:defRPr>
            </a:lvl3pPr>
            <a:lvl4pPr>
              <a:defRPr sz="2000">
                <a:solidFill>
                  <a:srgbClr val="06304D"/>
                </a:solidFill>
                <a:latin typeface="Arial" panose="020B0604020202020204" pitchFamily="34" charset="0"/>
                <a:cs typeface="Arial" panose="020B0604020202020204" pitchFamily="34" charset="0"/>
              </a:defRPr>
            </a:lvl4pPr>
            <a:lvl5pPr>
              <a:defRPr sz="2000">
                <a:solidFill>
                  <a:srgbClr val="06304D"/>
                </a:solidFill>
                <a:latin typeface="Arial" panose="020B0604020202020204" pitchFamily="34" charset="0"/>
                <a:cs typeface="Arial" panose="020B0604020202020204" pitchFamily="34" charset="0"/>
              </a:defRPr>
            </a:lvl5pPr>
          </a:lstStyle>
          <a:p>
            <a:pPr lvl="0"/>
            <a:r>
              <a:rPr lang="en-US"/>
              <a:t>Slide text - 2</a:t>
            </a:r>
          </a:p>
        </p:txBody>
      </p:sp>
      <p:sp>
        <p:nvSpPr>
          <p:cNvPr id="2" name="Text Placeholder 2">
            <a:extLst>
              <a:ext uri="{FF2B5EF4-FFF2-40B4-BE49-F238E27FC236}">
                <a16:creationId xmlns:a16="http://schemas.microsoft.com/office/drawing/2014/main" id="{DFE8B909-267B-5DFE-051C-1AFE70112F07}"/>
              </a:ext>
            </a:extLst>
          </p:cNvPr>
          <p:cNvSpPr>
            <a:spLocks noGrp="1"/>
          </p:cNvSpPr>
          <p:nvPr>
            <p:ph type="body" sz="quarter" idx="12" hasCustomPrompt="1"/>
          </p:nvPr>
        </p:nvSpPr>
        <p:spPr>
          <a:xfrm>
            <a:off x="457200" y="4910246"/>
            <a:ext cx="8229600" cy="1280160"/>
          </a:xfrm>
          <a:prstGeom prst="roundRect">
            <a:avLst/>
          </a:prstGeom>
          <a:gradFill>
            <a:gsLst>
              <a:gs pos="49000">
                <a:srgbClr val="06304D"/>
              </a:gs>
              <a:gs pos="72000">
                <a:srgbClr val="205D96"/>
              </a:gs>
            </a:gsLst>
            <a:lin ang="10800000" scaled="1"/>
          </a:gradFill>
          <a:ln w="38100">
            <a:solidFill>
              <a:schemeClr val="lt1">
                <a:hueOff val="0"/>
                <a:satOff val="0"/>
                <a:lumOff val="0"/>
              </a:schemeClr>
            </a:solidFill>
          </a:ln>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vl2pPr>
              <a:defRPr sz="2000">
                <a:solidFill>
                  <a:srgbClr val="06304D"/>
                </a:solidFill>
                <a:latin typeface="Arial" panose="020B0604020202020204" pitchFamily="34" charset="0"/>
                <a:cs typeface="Arial" panose="020B0604020202020204" pitchFamily="34" charset="0"/>
              </a:defRPr>
            </a:lvl2pPr>
            <a:lvl3pPr>
              <a:defRPr sz="2000">
                <a:solidFill>
                  <a:srgbClr val="06304D"/>
                </a:solidFill>
                <a:latin typeface="Arial" panose="020B0604020202020204" pitchFamily="34" charset="0"/>
                <a:cs typeface="Arial" panose="020B0604020202020204" pitchFamily="34" charset="0"/>
              </a:defRPr>
            </a:lvl3pPr>
            <a:lvl4pPr>
              <a:defRPr sz="2000">
                <a:solidFill>
                  <a:srgbClr val="06304D"/>
                </a:solidFill>
                <a:latin typeface="Arial" panose="020B0604020202020204" pitchFamily="34" charset="0"/>
                <a:cs typeface="Arial" panose="020B0604020202020204" pitchFamily="34" charset="0"/>
              </a:defRPr>
            </a:lvl4pPr>
            <a:lvl5pPr>
              <a:defRPr sz="2000">
                <a:solidFill>
                  <a:srgbClr val="06304D"/>
                </a:solidFill>
                <a:latin typeface="Arial" panose="020B0604020202020204" pitchFamily="34" charset="0"/>
                <a:cs typeface="Arial" panose="020B0604020202020204" pitchFamily="34" charset="0"/>
              </a:defRPr>
            </a:lvl5pPr>
          </a:lstStyle>
          <a:p>
            <a:pPr lvl="0"/>
            <a:r>
              <a:rPr lang="en-US"/>
              <a:t>Slide text - 3</a:t>
            </a:r>
          </a:p>
        </p:txBody>
      </p:sp>
      <p:sp>
        <p:nvSpPr>
          <p:cNvPr id="6" name="Shape 164">
            <a:extLst>
              <a:ext uri="{FF2B5EF4-FFF2-40B4-BE49-F238E27FC236}">
                <a16:creationId xmlns:a16="http://schemas.microsoft.com/office/drawing/2014/main" id="{A41B1D83-FEC2-9B65-26F4-A699689D4660}"/>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
        <p:nvSpPr>
          <p:cNvPr id="4" name="Title 3">
            <a:extLst>
              <a:ext uri="{FF2B5EF4-FFF2-40B4-BE49-F238E27FC236}">
                <a16:creationId xmlns:a16="http://schemas.microsoft.com/office/drawing/2014/main" id="{F26DE648-45E2-D2AF-3099-C40951A69941}"/>
              </a:ext>
            </a:extLst>
          </p:cNvPr>
          <p:cNvSpPr>
            <a:spLocks noGrp="1"/>
          </p:cNvSpPr>
          <p:nvPr>
            <p:ph type="title" hasCustomPrompt="1"/>
          </p:nvPr>
        </p:nvSpPr>
        <p:spPr>
          <a:xfrm>
            <a:off x="457200" y="164592"/>
            <a:ext cx="8229600" cy="658368"/>
          </a:xfrm>
          <a:prstGeom prst="rect">
            <a:avLst/>
          </a:prstGeom>
        </p:spPr>
        <p:txBody>
          <a:bodyPr/>
          <a:lstStyle>
            <a:lvl1pPr algn="l">
              <a:defRPr sz="4000">
                <a:solidFill>
                  <a:srgbClr val="06304D"/>
                </a:solidFill>
              </a:defRPr>
            </a:lvl1pPr>
          </a:lstStyle>
          <a:p>
            <a:r>
              <a:rPr lang="en-US" dirty="0"/>
              <a:t>Slide Title</a:t>
            </a:r>
          </a:p>
        </p:txBody>
      </p:sp>
    </p:spTree>
    <p:extLst>
      <p:ext uri="{BB962C8B-B14F-4D97-AF65-F5344CB8AC3E}">
        <p14:creationId xmlns:p14="http://schemas.microsoft.com/office/powerpoint/2010/main" val="1631802205"/>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blue boxes w/subheader NEW">
    <p:bg>
      <p:bgPr>
        <a:solidFill>
          <a:schemeClr val="bg1"/>
        </a:solidFill>
        <a:effectLst/>
      </p:bgPr>
    </p:bg>
    <p:spTree>
      <p:nvGrpSpPr>
        <p:cNvPr id="1" name=""/>
        <p:cNvGrpSpPr/>
        <p:nvPr/>
      </p:nvGrpSpPr>
      <p:grpSpPr>
        <a:xfrm>
          <a:off x="0" y="0"/>
          <a:ext cx="0" cy="0"/>
          <a:chOff x="0" y="0"/>
          <a:chExt cx="0" cy="0"/>
        </a:xfrm>
      </p:grpSpPr>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
        <p:nvSpPr>
          <p:cNvPr id="3" name="Text Placeholder 2">
            <a:extLst>
              <a:ext uri="{FF2B5EF4-FFF2-40B4-BE49-F238E27FC236}">
                <a16:creationId xmlns:a16="http://schemas.microsoft.com/office/drawing/2014/main" id="{360B87A8-95E6-80AE-580D-2004E2DDCFEB}"/>
              </a:ext>
            </a:extLst>
          </p:cNvPr>
          <p:cNvSpPr>
            <a:spLocks noGrp="1"/>
          </p:cNvSpPr>
          <p:nvPr>
            <p:ph type="body" sz="quarter" idx="13" hasCustomPrompt="1"/>
          </p:nvPr>
        </p:nvSpPr>
        <p:spPr>
          <a:xfrm>
            <a:off x="457200" y="1005840"/>
            <a:ext cx="8229600" cy="457200"/>
          </a:xfrm>
          <a:prstGeom prst="rect">
            <a:avLst/>
          </a:prstGeom>
        </p:spPr>
        <p:txBody>
          <a:bodyPr/>
          <a:lstStyle>
            <a:lvl1pPr marL="0" indent="0">
              <a:buNone/>
              <a:defRPr>
                <a:solidFill>
                  <a:srgbClr val="06304D"/>
                </a:solidFill>
              </a:defRPr>
            </a:lvl1pPr>
            <a:lvl2pPr marL="312528" indent="0">
              <a:buNone/>
              <a:defRPr/>
            </a:lvl2pPr>
            <a:lvl3pPr marL="625056" indent="0">
              <a:buNone/>
              <a:defRPr/>
            </a:lvl3pPr>
            <a:lvl4pPr marL="937584" indent="0">
              <a:buNone/>
              <a:defRPr/>
            </a:lvl4pPr>
            <a:lvl5pPr marL="1250112" indent="0">
              <a:buNone/>
              <a:defRPr/>
            </a:lvl5pPr>
          </a:lstStyle>
          <a:p>
            <a:pPr lvl="0"/>
            <a:r>
              <a:rPr lang="en-US" dirty="0" err="1"/>
              <a:t>Subheader</a:t>
            </a:r>
            <a:endParaRPr lang="en-US" dirty="0"/>
          </a:p>
        </p:txBody>
      </p:sp>
      <p:sp>
        <p:nvSpPr>
          <p:cNvPr id="7" name="Text Placeholder 6">
            <a:extLst>
              <a:ext uri="{FF2B5EF4-FFF2-40B4-BE49-F238E27FC236}">
                <a16:creationId xmlns:a16="http://schemas.microsoft.com/office/drawing/2014/main" id="{9AE3E3D3-174A-8F34-031E-E7F6A76E23AC}"/>
              </a:ext>
            </a:extLst>
          </p:cNvPr>
          <p:cNvSpPr>
            <a:spLocks noGrp="1"/>
          </p:cNvSpPr>
          <p:nvPr>
            <p:ph type="body" sz="quarter" idx="14" hasCustomPrompt="1"/>
          </p:nvPr>
        </p:nvSpPr>
        <p:spPr>
          <a:xfrm>
            <a:off x="457199" y="1828800"/>
            <a:ext cx="8229600" cy="1280160"/>
          </a:xfrm>
          <a:prstGeom prst="roundRect">
            <a:avLst/>
          </a:prstGeom>
          <a:gradFill>
            <a:gsLst>
              <a:gs pos="49000">
                <a:srgbClr val="06304D"/>
              </a:gs>
              <a:gs pos="72000">
                <a:srgbClr val="205D96"/>
              </a:gs>
            </a:gsLst>
            <a:lin ang="10800000" scaled="1"/>
          </a:gradFill>
          <a:ln>
            <a:solidFill>
              <a:srgbClr val="06304D"/>
            </a:solidFill>
          </a:ln>
        </p:spPr>
        <p:txBody>
          <a:bodyPr/>
          <a:lstStyle>
            <a:lvl1pPr marL="0" indent="0">
              <a:buNone/>
              <a:defRPr>
                <a:solidFill>
                  <a:schemeClr val="bg1"/>
                </a:solidFill>
              </a:defRPr>
            </a:lvl1pPr>
            <a:lvl2pPr marL="312528" indent="0">
              <a:buNone/>
              <a:defRPr/>
            </a:lvl2pPr>
            <a:lvl3pPr marL="625056" indent="0">
              <a:buNone/>
              <a:defRPr/>
            </a:lvl3pPr>
            <a:lvl4pPr marL="937584" indent="0">
              <a:buNone/>
              <a:defRPr/>
            </a:lvl4pPr>
            <a:lvl5pPr marL="1250112" indent="0">
              <a:buNone/>
              <a:defRPr/>
            </a:lvl5pPr>
          </a:lstStyle>
          <a:p>
            <a:pPr lvl="0"/>
            <a:r>
              <a:rPr lang="en-US" dirty="0"/>
              <a:t>Box 1</a:t>
            </a:r>
          </a:p>
        </p:txBody>
      </p:sp>
      <p:sp>
        <p:nvSpPr>
          <p:cNvPr id="10" name="Text Placeholder 9">
            <a:extLst>
              <a:ext uri="{FF2B5EF4-FFF2-40B4-BE49-F238E27FC236}">
                <a16:creationId xmlns:a16="http://schemas.microsoft.com/office/drawing/2014/main" id="{54953FAD-CAB3-4DEC-33A6-850F2143EDB2}"/>
              </a:ext>
            </a:extLst>
          </p:cNvPr>
          <p:cNvSpPr>
            <a:spLocks noGrp="1"/>
          </p:cNvSpPr>
          <p:nvPr>
            <p:ph type="body" sz="quarter" idx="15" hasCustomPrompt="1"/>
          </p:nvPr>
        </p:nvSpPr>
        <p:spPr>
          <a:xfrm>
            <a:off x="457200" y="3383280"/>
            <a:ext cx="8138160" cy="1280160"/>
          </a:xfrm>
          <a:prstGeom prst="roundRect">
            <a:avLst/>
          </a:prstGeom>
          <a:gradFill>
            <a:gsLst>
              <a:gs pos="49000">
                <a:srgbClr val="06304D"/>
              </a:gs>
              <a:gs pos="72000">
                <a:srgbClr val="205D96"/>
              </a:gs>
            </a:gsLst>
            <a:lin ang="10800000" scaled="1"/>
          </a:gradFill>
          <a:ln>
            <a:solidFill>
              <a:srgbClr val="06304D"/>
            </a:solidFill>
          </a:ln>
        </p:spPr>
        <p:txBody>
          <a:bodyPr/>
          <a:lstStyle>
            <a:lvl1pPr marL="0" indent="0">
              <a:buNone/>
              <a:defRPr>
                <a:solidFill>
                  <a:schemeClr val="bg1"/>
                </a:solidFill>
              </a:defRPr>
            </a:lvl1pPr>
            <a:lvl2pPr marL="312528" indent="0">
              <a:buNone/>
              <a:defRPr/>
            </a:lvl2pPr>
            <a:lvl3pPr marL="625056" indent="0">
              <a:buNone/>
              <a:defRPr/>
            </a:lvl3pPr>
            <a:lvl4pPr marL="937584" indent="0">
              <a:buNone/>
              <a:defRPr/>
            </a:lvl4pPr>
            <a:lvl5pPr marL="1250112" indent="0">
              <a:buNone/>
              <a:defRPr/>
            </a:lvl5pPr>
          </a:lstStyle>
          <a:p>
            <a:pPr lvl="0"/>
            <a:r>
              <a:rPr lang="en-US" dirty="0"/>
              <a:t>Box 2</a:t>
            </a:r>
          </a:p>
        </p:txBody>
      </p:sp>
      <p:sp>
        <p:nvSpPr>
          <p:cNvPr id="12" name="Text Placeholder 11">
            <a:extLst>
              <a:ext uri="{FF2B5EF4-FFF2-40B4-BE49-F238E27FC236}">
                <a16:creationId xmlns:a16="http://schemas.microsoft.com/office/drawing/2014/main" id="{A339A1BA-0394-32C4-9DFC-3EC402077EC9}"/>
              </a:ext>
            </a:extLst>
          </p:cNvPr>
          <p:cNvSpPr>
            <a:spLocks noGrp="1"/>
          </p:cNvSpPr>
          <p:nvPr>
            <p:ph type="body" sz="quarter" idx="16" hasCustomPrompt="1"/>
          </p:nvPr>
        </p:nvSpPr>
        <p:spPr>
          <a:xfrm>
            <a:off x="457200" y="4937760"/>
            <a:ext cx="8138160" cy="1280160"/>
          </a:xfrm>
          <a:prstGeom prst="roundRect">
            <a:avLst/>
          </a:prstGeom>
          <a:gradFill>
            <a:gsLst>
              <a:gs pos="49000">
                <a:srgbClr val="06304D"/>
              </a:gs>
              <a:gs pos="72000">
                <a:srgbClr val="205D96"/>
              </a:gs>
            </a:gsLst>
            <a:lin ang="10800000" scaled="1"/>
          </a:gradFill>
          <a:ln>
            <a:solidFill>
              <a:srgbClr val="06304D"/>
            </a:solidFill>
          </a:ln>
        </p:spPr>
        <p:txBody>
          <a:bodyPr/>
          <a:lstStyle>
            <a:lvl1pPr marL="0" indent="0">
              <a:buNone/>
              <a:defRPr>
                <a:solidFill>
                  <a:schemeClr val="bg1"/>
                </a:solidFill>
              </a:defRPr>
            </a:lvl1pPr>
            <a:lvl2pPr marL="312528" indent="0">
              <a:buNone/>
              <a:defRPr/>
            </a:lvl2pPr>
            <a:lvl3pPr marL="625056" indent="0">
              <a:buNone/>
              <a:defRPr/>
            </a:lvl3pPr>
            <a:lvl4pPr marL="937584" indent="0">
              <a:buNone/>
              <a:defRPr/>
            </a:lvl4pPr>
            <a:lvl5pPr marL="1250112" indent="0">
              <a:buNone/>
              <a:defRPr/>
            </a:lvl5pPr>
          </a:lstStyle>
          <a:p>
            <a:pPr lvl="0"/>
            <a:r>
              <a:rPr lang="en-US" dirty="0"/>
              <a:t>Box 3</a:t>
            </a:r>
          </a:p>
        </p:txBody>
      </p:sp>
      <p:sp>
        <p:nvSpPr>
          <p:cNvPr id="13" name="Title 12">
            <a:extLst>
              <a:ext uri="{FF2B5EF4-FFF2-40B4-BE49-F238E27FC236}">
                <a16:creationId xmlns:a16="http://schemas.microsoft.com/office/drawing/2014/main" id="{BD2A1F78-973E-0D26-62A9-40A8AC0627B7}"/>
              </a:ext>
            </a:extLst>
          </p:cNvPr>
          <p:cNvSpPr>
            <a:spLocks noGrp="1"/>
          </p:cNvSpPr>
          <p:nvPr>
            <p:ph type="title" hasCustomPrompt="1"/>
          </p:nvPr>
        </p:nvSpPr>
        <p:spPr>
          <a:xfrm>
            <a:off x="457200" y="164592"/>
            <a:ext cx="8229600" cy="658368"/>
          </a:xfrm>
          <a:prstGeom prst="rect">
            <a:avLst/>
          </a:prstGeom>
        </p:spPr>
        <p:txBody>
          <a:bodyPr/>
          <a:lstStyle>
            <a:lvl1pPr algn="l">
              <a:defRPr sz="4000">
                <a:solidFill>
                  <a:srgbClr val="06304D"/>
                </a:solidFill>
              </a:defRPr>
            </a:lvl1pPr>
          </a:lstStyle>
          <a:p>
            <a:r>
              <a:rPr lang="en-US" dirty="0"/>
              <a:t>Slide Title</a:t>
            </a:r>
          </a:p>
        </p:txBody>
      </p:sp>
    </p:spTree>
    <p:extLst>
      <p:ext uri="{BB962C8B-B14F-4D97-AF65-F5344CB8AC3E}">
        <p14:creationId xmlns:p14="http://schemas.microsoft.com/office/powerpoint/2010/main" val="3641883830"/>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 staggered text boxes">
    <p:bg>
      <p:bgPr>
        <a:solidFill>
          <a:schemeClr val="bg1"/>
        </a:solidFill>
        <a:effectLst/>
      </p:bgPr>
    </p:bg>
    <p:spTree>
      <p:nvGrpSpPr>
        <p:cNvPr id="1" name=""/>
        <p:cNvGrpSpPr/>
        <p:nvPr/>
      </p:nvGrpSpPr>
      <p:grpSpPr>
        <a:xfrm>
          <a:off x="0" y="0"/>
          <a:ext cx="0" cy="0"/>
          <a:chOff x="0" y="0"/>
          <a:chExt cx="0" cy="0"/>
        </a:xfrm>
      </p:grpSpPr>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
        <p:nvSpPr>
          <p:cNvPr id="3" name="Text Placeholder 2">
            <a:extLst>
              <a:ext uri="{FF2B5EF4-FFF2-40B4-BE49-F238E27FC236}">
                <a16:creationId xmlns:a16="http://schemas.microsoft.com/office/drawing/2014/main" id="{B7EB4A03-3DA6-9F36-4BEB-251022A8AD89}"/>
              </a:ext>
            </a:extLst>
          </p:cNvPr>
          <p:cNvSpPr>
            <a:spLocks noGrp="1"/>
          </p:cNvSpPr>
          <p:nvPr>
            <p:ph type="body" sz="quarter" idx="13" hasCustomPrompt="1"/>
          </p:nvPr>
        </p:nvSpPr>
        <p:spPr>
          <a:xfrm>
            <a:off x="457200" y="996696"/>
            <a:ext cx="7040880" cy="1280160"/>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Text 1</a:t>
            </a:r>
          </a:p>
        </p:txBody>
      </p:sp>
      <p:sp>
        <p:nvSpPr>
          <p:cNvPr id="7" name="Text Placeholder 6">
            <a:extLst>
              <a:ext uri="{FF2B5EF4-FFF2-40B4-BE49-F238E27FC236}">
                <a16:creationId xmlns:a16="http://schemas.microsoft.com/office/drawing/2014/main" id="{AB3B86B0-D9B2-3F48-4687-291BE6B0C82F}"/>
              </a:ext>
            </a:extLst>
          </p:cNvPr>
          <p:cNvSpPr>
            <a:spLocks noGrp="1"/>
          </p:cNvSpPr>
          <p:nvPr>
            <p:ph type="body" sz="quarter" idx="14" hasCustomPrompt="1"/>
          </p:nvPr>
        </p:nvSpPr>
        <p:spPr>
          <a:xfrm>
            <a:off x="914400" y="2468880"/>
            <a:ext cx="7040880" cy="1281112"/>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Text 2</a:t>
            </a:r>
          </a:p>
        </p:txBody>
      </p:sp>
      <p:sp>
        <p:nvSpPr>
          <p:cNvPr id="10" name="Text Placeholder 9">
            <a:extLst>
              <a:ext uri="{FF2B5EF4-FFF2-40B4-BE49-F238E27FC236}">
                <a16:creationId xmlns:a16="http://schemas.microsoft.com/office/drawing/2014/main" id="{E3B30347-F3FE-F9D6-7DD6-10D75AF867BF}"/>
              </a:ext>
            </a:extLst>
          </p:cNvPr>
          <p:cNvSpPr>
            <a:spLocks noGrp="1"/>
          </p:cNvSpPr>
          <p:nvPr>
            <p:ph type="body" sz="quarter" idx="15" hasCustomPrompt="1"/>
          </p:nvPr>
        </p:nvSpPr>
        <p:spPr>
          <a:xfrm>
            <a:off x="1371600" y="3931920"/>
            <a:ext cx="7040880" cy="1280160"/>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Text 3</a:t>
            </a:r>
          </a:p>
        </p:txBody>
      </p:sp>
      <p:sp>
        <p:nvSpPr>
          <p:cNvPr id="12" name="Text Placeholder 11">
            <a:extLst>
              <a:ext uri="{FF2B5EF4-FFF2-40B4-BE49-F238E27FC236}">
                <a16:creationId xmlns:a16="http://schemas.microsoft.com/office/drawing/2014/main" id="{F066ED5A-C77D-817E-7A32-A29B63FCB1D4}"/>
              </a:ext>
            </a:extLst>
          </p:cNvPr>
          <p:cNvSpPr>
            <a:spLocks noGrp="1"/>
          </p:cNvSpPr>
          <p:nvPr>
            <p:ph type="body" sz="quarter" idx="16" hasCustomPrompt="1"/>
          </p:nvPr>
        </p:nvSpPr>
        <p:spPr>
          <a:xfrm>
            <a:off x="1828800" y="5394960"/>
            <a:ext cx="7040880" cy="1280160"/>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Text 4</a:t>
            </a:r>
          </a:p>
        </p:txBody>
      </p:sp>
      <p:sp>
        <p:nvSpPr>
          <p:cNvPr id="2" name="Title 1">
            <a:extLst>
              <a:ext uri="{FF2B5EF4-FFF2-40B4-BE49-F238E27FC236}">
                <a16:creationId xmlns:a16="http://schemas.microsoft.com/office/drawing/2014/main" id="{87DADB45-5813-F672-62D7-AA6B92D7C323}"/>
              </a:ext>
            </a:extLst>
          </p:cNvPr>
          <p:cNvSpPr>
            <a:spLocks noGrp="1"/>
          </p:cNvSpPr>
          <p:nvPr>
            <p:ph type="title" hasCustomPrompt="1"/>
          </p:nvPr>
        </p:nvSpPr>
        <p:spPr>
          <a:xfrm>
            <a:off x="457200" y="164592"/>
            <a:ext cx="8229600" cy="658368"/>
          </a:xfrm>
          <a:prstGeom prst="rect">
            <a:avLst/>
          </a:prstGeom>
        </p:spPr>
        <p:txBody>
          <a:bodyPr/>
          <a:lstStyle>
            <a:lvl1pPr algn="l">
              <a:defRPr sz="4000">
                <a:solidFill>
                  <a:srgbClr val="06304D"/>
                </a:solidFill>
              </a:defRPr>
            </a:lvl1pPr>
          </a:lstStyle>
          <a:p>
            <a:r>
              <a:rPr lang="en-US" dirty="0"/>
              <a:t>Slide Title</a:t>
            </a:r>
          </a:p>
        </p:txBody>
      </p:sp>
    </p:spTree>
    <p:extLst>
      <p:ext uri="{BB962C8B-B14F-4D97-AF65-F5344CB8AC3E}">
        <p14:creationId xmlns:p14="http://schemas.microsoft.com/office/powerpoint/2010/main" val="2517372360"/>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3 subtext boxes with footer">
    <p:bg>
      <p:bgPr>
        <a:solidFill>
          <a:schemeClr val="bg1"/>
        </a:solidFill>
        <a:effectLst/>
      </p:bgPr>
    </p:bg>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A031120C-872E-72BF-9EA9-31271FC5E43D}"/>
              </a:ext>
            </a:extLst>
          </p:cNvPr>
          <p:cNvSpPr>
            <a:spLocks noGrp="1"/>
          </p:cNvSpPr>
          <p:nvPr>
            <p:ph type="body" sz="quarter" idx="17" hasCustomPrompt="1"/>
          </p:nvPr>
        </p:nvSpPr>
        <p:spPr>
          <a:xfrm>
            <a:off x="425050" y="1039566"/>
            <a:ext cx="8229600" cy="640080"/>
          </a:xfrm>
          <a:prstGeom prst="roundRect">
            <a:avLst/>
          </a:prstGeom>
          <a:gradFill>
            <a:gsLst>
              <a:gs pos="49000">
                <a:srgbClr val="06304D"/>
              </a:gs>
              <a:gs pos="72000">
                <a:srgbClr val="205D96"/>
              </a:gs>
            </a:gsLst>
            <a:lin ang="10800000" scaled="1"/>
          </a:gradFill>
          <a:ln w="38100">
            <a:solidFill>
              <a:schemeClr val="lt1">
                <a:hueOff val="0"/>
                <a:satOff val="0"/>
                <a:lumOff val="0"/>
              </a:schemeClr>
            </a:solidFill>
          </a:ln>
        </p:spPr>
        <p:txBody>
          <a:bodyPr anchor="ctr" anchorCtr="0"/>
          <a:lstStyle>
            <a:lvl1pPr marL="0" indent="0">
              <a:buNone/>
              <a:defRPr sz="2400">
                <a:solidFill>
                  <a:schemeClr val="bg1"/>
                </a:solidFill>
                <a:latin typeface="Arial" panose="020B0604020202020204" pitchFamily="34" charset="0"/>
                <a:cs typeface="Arial" panose="020B0604020202020204" pitchFamily="34" charset="0"/>
              </a:defRPr>
            </a:lvl1pPr>
            <a:lvl2pPr>
              <a:defRPr sz="2000">
                <a:solidFill>
                  <a:srgbClr val="06304D"/>
                </a:solidFill>
                <a:latin typeface="Arial" panose="020B0604020202020204" pitchFamily="34" charset="0"/>
                <a:cs typeface="Arial" panose="020B0604020202020204" pitchFamily="34" charset="0"/>
              </a:defRPr>
            </a:lvl2pPr>
            <a:lvl3pPr>
              <a:defRPr sz="2000">
                <a:solidFill>
                  <a:srgbClr val="06304D"/>
                </a:solidFill>
                <a:latin typeface="Arial" panose="020B0604020202020204" pitchFamily="34" charset="0"/>
                <a:cs typeface="Arial" panose="020B0604020202020204" pitchFamily="34" charset="0"/>
              </a:defRPr>
            </a:lvl3pPr>
            <a:lvl4pPr>
              <a:defRPr sz="2000">
                <a:solidFill>
                  <a:srgbClr val="06304D"/>
                </a:solidFill>
                <a:latin typeface="Arial" panose="020B0604020202020204" pitchFamily="34" charset="0"/>
                <a:cs typeface="Arial" panose="020B0604020202020204" pitchFamily="34" charset="0"/>
              </a:defRPr>
            </a:lvl4pPr>
            <a:lvl5pPr>
              <a:defRPr sz="2000">
                <a:solidFill>
                  <a:srgbClr val="06304D"/>
                </a:solidFill>
                <a:latin typeface="Arial" panose="020B0604020202020204" pitchFamily="34" charset="0"/>
                <a:cs typeface="Arial" panose="020B0604020202020204" pitchFamily="34" charset="0"/>
              </a:defRPr>
            </a:lvl5pPr>
          </a:lstStyle>
          <a:p>
            <a:pPr lvl="0"/>
            <a:r>
              <a:rPr lang="en-US"/>
              <a:t>Text-1</a:t>
            </a:r>
          </a:p>
        </p:txBody>
      </p:sp>
      <p:sp>
        <p:nvSpPr>
          <p:cNvPr id="6" name="Text Placeholder 5">
            <a:extLst>
              <a:ext uri="{FF2B5EF4-FFF2-40B4-BE49-F238E27FC236}">
                <a16:creationId xmlns:a16="http://schemas.microsoft.com/office/drawing/2014/main" id="{5D0C21B5-502E-9132-8971-2A3B3EBBB379}"/>
              </a:ext>
            </a:extLst>
          </p:cNvPr>
          <p:cNvSpPr>
            <a:spLocks noGrp="1"/>
          </p:cNvSpPr>
          <p:nvPr>
            <p:ph type="body" sz="quarter" idx="13" hasCustomPrompt="1"/>
          </p:nvPr>
        </p:nvSpPr>
        <p:spPr>
          <a:xfrm>
            <a:off x="457200" y="1757843"/>
            <a:ext cx="8229600" cy="822960"/>
          </a:xfrm>
          <a:prstGeom prst="rect">
            <a:avLst/>
          </a:prstGeom>
        </p:spPr>
        <p:txBody>
          <a:bodyPr/>
          <a:lstStyle>
            <a:lvl2pPr marL="0" indent="0">
              <a:spcBef>
                <a:spcPts val="0"/>
              </a:spcBef>
              <a:buNone/>
              <a:defRPr sz="2000">
                <a:latin typeface="Arial" panose="020B0604020202020204" pitchFamily="34" charset="0"/>
                <a:cs typeface="Arial" panose="020B0604020202020204" pitchFamily="34" charset="0"/>
              </a:defRPr>
            </a:lvl2pPr>
          </a:lstStyle>
          <a:p>
            <a:pPr lvl="1"/>
            <a:r>
              <a:rPr lang="en-US"/>
              <a:t>Subtext-1</a:t>
            </a:r>
          </a:p>
        </p:txBody>
      </p:sp>
      <p:sp>
        <p:nvSpPr>
          <p:cNvPr id="3" name="Text Placeholder 2">
            <a:extLst>
              <a:ext uri="{FF2B5EF4-FFF2-40B4-BE49-F238E27FC236}">
                <a16:creationId xmlns:a16="http://schemas.microsoft.com/office/drawing/2014/main" id="{62A2B02C-7A91-BFC0-FAA1-0836B716C0A4}"/>
              </a:ext>
            </a:extLst>
          </p:cNvPr>
          <p:cNvSpPr>
            <a:spLocks noGrp="1"/>
          </p:cNvSpPr>
          <p:nvPr>
            <p:ph type="body" sz="quarter" idx="10" hasCustomPrompt="1"/>
          </p:nvPr>
        </p:nvSpPr>
        <p:spPr>
          <a:xfrm>
            <a:off x="457200" y="2691787"/>
            <a:ext cx="8229600" cy="640080"/>
          </a:xfrm>
          <a:prstGeom prst="roundRect">
            <a:avLst/>
          </a:prstGeom>
          <a:gradFill>
            <a:gsLst>
              <a:gs pos="49000">
                <a:srgbClr val="06304D"/>
              </a:gs>
              <a:gs pos="72000">
                <a:srgbClr val="205D96"/>
              </a:gs>
            </a:gsLst>
            <a:lin ang="10800000" scaled="1"/>
          </a:gradFill>
          <a:ln w="38100">
            <a:solidFill>
              <a:schemeClr val="lt1">
                <a:hueOff val="0"/>
                <a:satOff val="0"/>
                <a:lumOff val="0"/>
              </a:schemeClr>
            </a:solidFill>
          </a:ln>
        </p:spPr>
        <p:txBody>
          <a:bodyPr anchor="ctr" anchorCtr="0"/>
          <a:lstStyle>
            <a:lvl1pPr marL="0" indent="0">
              <a:buNone/>
              <a:defRPr sz="2400">
                <a:solidFill>
                  <a:schemeClr val="bg1"/>
                </a:solidFill>
                <a:latin typeface="Arial" panose="020B0604020202020204" pitchFamily="34" charset="0"/>
                <a:cs typeface="Arial" panose="020B0604020202020204" pitchFamily="34" charset="0"/>
              </a:defRPr>
            </a:lvl1pPr>
            <a:lvl2pPr>
              <a:defRPr sz="2000">
                <a:solidFill>
                  <a:srgbClr val="06304D"/>
                </a:solidFill>
                <a:latin typeface="Arial" panose="020B0604020202020204" pitchFamily="34" charset="0"/>
                <a:cs typeface="Arial" panose="020B0604020202020204" pitchFamily="34" charset="0"/>
              </a:defRPr>
            </a:lvl2pPr>
            <a:lvl3pPr>
              <a:defRPr sz="2000">
                <a:solidFill>
                  <a:srgbClr val="06304D"/>
                </a:solidFill>
                <a:latin typeface="Arial" panose="020B0604020202020204" pitchFamily="34" charset="0"/>
                <a:cs typeface="Arial" panose="020B0604020202020204" pitchFamily="34" charset="0"/>
              </a:defRPr>
            </a:lvl3pPr>
            <a:lvl4pPr>
              <a:defRPr sz="2000">
                <a:solidFill>
                  <a:srgbClr val="06304D"/>
                </a:solidFill>
                <a:latin typeface="Arial" panose="020B0604020202020204" pitchFamily="34" charset="0"/>
                <a:cs typeface="Arial" panose="020B0604020202020204" pitchFamily="34" charset="0"/>
              </a:defRPr>
            </a:lvl4pPr>
            <a:lvl5pPr>
              <a:defRPr sz="2000">
                <a:solidFill>
                  <a:srgbClr val="06304D"/>
                </a:solidFill>
                <a:latin typeface="Arial" panose="020B0604020202020204" pitchFamily="34" charset="0"/>
                <a:cs typeface="Arial" panose="020B0604020202020204" pitchFamily="34" charset="0"/>
              </a:defRPr>
            </a:lvl5pPr>
          </a:lstStyle>
          <a:p>
            <a:pPr lvl="0"/>
            <a:r>
              <a:rPr lang="en-US"/>
              <a:t>Text-2</a:t>
            </a:r>
          </a:p>
        </p:txBody>
      </p:sp>
      <p:sp>
        <p:nvSpPr>
          <p:cNvPr id="7" name="Text Placeholder 5">
            <a:extLst>
              <a:ext uri="{FF2B5EF4-FFF2-40B4-BE49-F238E27FC236}">
                <a16:creationId xmlns:a16="http://schemas.microsoft.com/office/drawing/2014/main" id="{1406DABA-6325-95D8-9686-AD911F3DBFCD}"/>
              </a:ext>
            </a:extLst>
          </p:cNvPr>
          <p:cNvSpPr>
            <a:spLocks noGrp="1"/>
          </p:cNvSpPr>
          <p:nvPr>
            <p:ph type="body" sz="quarter" idx="14" hasCustomPrompt="1"/>
          </p:nvPr>
        </p:nvSpPr>
        <p:spPr>
          <a:xfrm>
            <a:off x="457200" y="3407762"/>
            <a:ext cx="8229600" cy="822960"/>
          </a:xfrm>
          <a:prstGeom prst="rect">
            <a:avLst/>
          </a:prstGeom>
        </p:spPr>
        <p:txBody>
          <a:bodyPr/>
          <a:lstStyle>
            <a:lvl2pPr marL="0" indent="0">
              <a:spcBef>
                <a:spcPts val="0"/>
              </a:spcBef>
              <a:buNone/>
              <a:defRPr sz="2000">
                <a:latin typeface="Arial" panose="020B0604020202020204" pitchFamily="34" charset="0"/>
                <a:cs typeface="Arial" panose="020B0604020202020204" pitchFamily="34" charset="0"/>
              </a:defRPr>
            </a:lvl2pPr>
          </a:lstStyle>
          <a:p>
            <a:pPr lvl="1"/>
            <a:r>
              <a:rPr lang="en-US"/>
              <a:t>Subtext-2</a:t>
            </a:r>
          </a:p>
        </p:txBody>
      </p:sp>
      <p:sp>
        <p:nvSpPr>
          <p:cNvPr id="2" name="Text Placeholder 2">
            <a:extLst>
              <a:ext uri="{FF2B5EF4-FFF2-40B4-BE49-F238E27FC236}">
                <a16:creationId xmlns:a16="http://schemas.microsoft.com/office/drawing/2014/main" id="{DFE8B909-267B-5DFE-051C-1AFE70112F07}"/>
              </a:ext>
            </a:extLst>
          </p:cNvPr>
          <p:cNvSpPr>
            <a:spLocks noGrp="1"/>
          </p:cNvSpPr>
          <p:nvPr>
            <p:ph type="body" sz="quarter" idx="12" hasCustomPrompt="1"/>
          </p:nvPr>
        </p:nvSpPr>
        <p:spPr>
          <a:xfrm>
            <a:off x="457200" y="4297682"/>
            <a:ext cx="8229600" cy="640080"/>
          </a:xfrm>
          <a:prstGeom prst="roundRect">
            <a:avLst/>
          </a:prstGeom>
          <a:gradFill>
            <a:gsLst>
              <a:gs pos="49000">
                <a:srgbClr val="06304D"/>
              </a:gs>
              <a:gs pos="72000">
                <a:srgbClr val="205D96"/>
              </a:gs>
            </a:gsLst>
            <a:lin ang="10800000" scaled="1"/>
          </a:gradFill>
          <a:ln w="38100">
            <a:solidFill>
              <a:schemeClr val="lt1">
                <a:hueOff val="0"/>
                <a:satOff val="0"/>
                <a:lumOff val="0"/>
              </a:schemeClr>
            </a:solidFill>
          </a:ln>
        </p:spPr>
        <p:txBody>
          <a:bodyPr anchor="ctr" anchorCtr="0"/>
          <a:lstStyle>
            <a:lvl1pPr marL="0" indent="0">
              <a:buNone/>
              <a:defRPr sz="2400">
                <a:solidFill>
                  <a:schemeClr val="bg1"/>
                </a:solidFill>
                <a:latin typeface="Arial" panose="020B0604020202020204" pitchFamily="34" charset="0"/>
                <a:cs typeface="Arial" panose="020B0604020202020204" pitchFamily="34" charset="0"/>
              </a:defRPr>
            </a:lvl1pPr>
            <a:lvl2pPr>
              <a:defRPr sz="2000">
                <a:solidFill>
                  <a:srgbClr val="06304D"/>
                </a:solidFill>
                <a:latin typeface="Arial" panose="020B0604020202020204" pitchFamily="34" charset="0"/>
                <a:cs typeface="Arial" panose="020B0604020202020204" pitchFamily="34" charset="0"/>
              </a:defRPr>
            </a:lvl2pPr>
            <a:lvl3pPr>
              <a:defRPr sz="2000">
                <a:solidFill>
                  <a:srgbClr val="06304D"/>
                </a:solidFill>
                <a:latin typeface="Arial" panose="020B0604020202020204" pitchFamily="34" charset="0"/>
                <a:cs typeface="Arial" panose="020B0604020202020204" pitchFamily="34" charset="0"/>
              </a:defRPr>
            </a:lvl3pPr>
            <a:lvl4pPr>
              <a:defRPr sz="2000">
                <a:solidFill>
                  <a:srgbClr val="06304D"/>
                </a:solidFill>
                <a:latin typeface="Arial" panose="020B0604020202020204" pitchFamily="34" charset="0"/>
                <a:cs typeface="Arial" panose="020B0604020202020204" pitchFamily="34" charset="0"/>
              </a:defRPr>
            </a:lvl4pPr>
            <a:lvl5pPr>
              <a:defRPr sz="2000">
                <a:solidFill>
                  <a:srgbClr val="06304D"/>
                </a:solidFill>
                <a:latin typeface="Arial" panose="020B0604020202020204" pitchFamily="34" charset="0"/>
                <a:cs typeface="Arial" panose="020B0604020202020204" pitchFamily="34" charset="0"/>
              </a:defRPr>
            </a:lvl5pPr>
          </a:lstStyle>
          <a:p>
            <a:pPr lvl="0"/>
            <a:r>
              <a:rPr lang="en-US"/>
              <a:t>Text-3</a:t>
            </a:r>
          </a:p>
        </p:txBody>
      </p:sp>
      <p:sp>
        <p:nvSpPr>
          <p:cNvPr id="8" name="Text Placeholder 5">
            <a:extLst>
              <a:ext uri="{FF2B5EF4-FFF2-40B4-BE49-F238E27FC236}">
                <a16:creationId xmlns:a16="http://schemas.microsoft.com/office/drawing/2014/main" id="{A7FDFE63-88F7-E6C9-A12F-1071F2937150}"/>
              </a:ext>
            </a:extLst>
          </p:cNvPr>
          <p:cNvSpPr>
            <a:spLocks noGrp="1"/>
          </p:cNvSpPr>
          <p:nvPr>
            <p:ph type="body" sz="quarter" idx="15" hasCustomPrompt="1"/>
          </p:nvPr>
        </p:nvSpPr>
        <p:spPr>
          <a:xfrm>
            <a:off x="457200" y="5024277"/>
            <a:ext cx="8229600" cy="822960"/>
          </a:xfrm>
          <a:prstGeom prst="rect">
            <a:avLst/>
          </a:prstGeom>
        </p:spPr>
        <p:txBody>
          <a:bodyPr/>
          <a:lstStyle>
            <a:lvl2pPr marL="0" indent="0">
              <a:spcBef>
                <a:spcPts val="0"/>
              </a:spcBef>
              <a:buNone/>
              <a:defRPr sz="2000">
                <a:latin typeface="Arial" panose="020B0604020202020204" pitchFamily="34" charset="0"/>
                <a:cs typeface="Arial" panose="020B0604020202020204" pitchFamily="34" charset="0"/>
              </a:defRPr>
            </a:lvl2pPr>
          </a:lstStyle>
          <a:p>
            <a:pPr lvl="1"/>
            <a:r>
              <a:rPr lang="en-US"/>
              <a:t>Subtext-3</a:t>
            </a:r>
          </a:p>
        </p:txBody>
      </p:sp>
      <p:sp>
        <p:nvSpPr>
          <p:cNvPr id="5" name="Text Placeholder 4">
            <a:extLst>
              <a:ext uri="{FF2B5EF4-FFF2-40B4-BE49-F238E27FC236}">
                <a16:creationId xmlns:a16="http://schemas.microsoft.com/office/drawing/2014/main" id="{425DA697-8BE1-6E58-692C-C9E6700DB937}"/>
              </a:ext>
            </a:extLst>
          </p:cNvPr>
          <p:cNvSpPr>
            <a:spLocks noGrp="1"/>
          </p:cNvSpPr>
          <p:nvPr>
            <p:ph type="body" sz="quarter" idx="11" hasCustomPrompt="1"/>
          </p:nvPr>
        </p:nvSpPr>
        <p:spPr>
          <a:xfrm>
            <a:off x="457200" y="6107113"/>
            <a:ext cx="8321675" cy="506412"/>
          </a:xfrm>
          <a:prstGeom prst="rect">
            <a:avLst/>
          </a:prstGeom>
        </p:spPr>
        <p:txBody>
          <a:bodyPr anchor="ctr" anchorCtr="0"/>
          <a:lstStyle>
            <a:lvl1pPr marL="0" indent="0">
              <a:buNone/>
              <a:defRPr sz="2400">
                <a:solidFill>
                  <a:srgbClr val="06304D"/>
                </a:solidFill>
                <a:latin typeface="Arial" panose="020B0604020202020204" pitchFamily="34" charset="0"/>
                <a:cs typeface="Arial" panose="020B0604020202020204" pitchFamily="34" charset="0"/>
              </a:defRPr>
            </a:lvl1pPr>
          </a:lstStyle>
          <a:p>
            <a:pPr lvl="0"/>
            <a:r>
              <a:rPr lang="en-US"/>
              <a:t>Footer text</a:t>
            </a:r>
          </a:p>
        </p:txBody>
      </p:sp>
      <p:sp>
        <p:nvSpPr>
          <p:cNvPr id="4" name="Shape 164">
            <a:extLst>
              <a:ext uri="{FF2B5EF4-FFF2-40B4-BE49-F238E27FC236}">
                <a16:creationId xmlns:a16="http://schemas.microsoft.com/office/drawing/2014/main" id="{AC538E8F-223B-D9D1-CA4D-F010EA9D9014}"/>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58" name="Shape 58"/>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
        <p:nvSpPr>
          <p:cNvPr id="11" name="Title 10">
            <a:extLst>
              <a:ext uri="{FF2B5EF4-FFF2-40B4-BE49-F238E27FC236}">
                <a16:creationId xmlns:a16="http://schemas.microsoft.com/office/drawing/2014/main" id="{8820CB78-1B0F-1468-F095-BCF9CC1D855F}"/>
              </a:ext>
            </a:extLst>
          </p:cNvPr>
          <p:cNvSpPr>
            <a:spLocks noGrp="1"/>
          </p:cNvSpPr>
          <p:nvPr>
            <p:ph type="title"/>
          </p:nvPr>
        </p:nvSpPr>
        <p:spPr>
          <a:xfrm>
            <a:off x="457200" y="164592"/>
            <a:ext cx="8229600" cy="658368"/>
          </a:xfrm>
          <a:prstGeom prst="rect">
            <a:avLst/>
          </a:prstGeom>
        </p:spPr>
        <p:txBody>
          <a:bodyPr/>
          <a:lstStyle>
            <a:lvl1pPr algn="l">
              <a:defRPr sz="4000">
                <a:solidFill>
                  <a:srgbClr val="06304D"/>
                </a:solidFill>
              </a:defRPr>
            </a:lvl1pPr>
          </a:lstStyle>
          <a:p>
            <a:r>
              <a:rPr lang="en-US" dirty="0"/>
              <a:t>Click to edit Master title style</a:t>
            </a:r>
          </a:p>
        </p:txBody>
      </p:sp>
    </p:spTree>
    <p:extLst>
      <p:ext uri="{BB962C8B-B14F-4D97-AF65-F5344CB8AC3E}">
        <p14:creationId xmlns:p14="http://schemas.microsoft.com/office/powerpoint/2010/main" val="1897393048"/>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white -yellow line">
    <p:bg>
      <p:bgPr>
        <a:solidFill>
          <a:schemeClr val="bg1"/>
        </a:solidFill>
        <a:effectLst/>
      </p:bgPr>
    </p:bg>
    <p:spTree>
      <p:nvGrpSpPr>
        <p:cNvPr id="1" name=""/>
        <p:cNvGrpSpPr/>
        <p:nvPr/>
      </p:nvGrpSpPr>
      <p:grpSpPr>
        <a:xfrm>
          <a:off x="0" y="0"/>
          <a:ext cx="0" cy="0"/>
          <a:chOff x="0" y="0"/>
          <a:chExt cx="0" cy="0"/>
        </a:xfrm>
      </p:grpSpPr>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
        <p:nvSpPr>
          <p:cNvPr id="3" name="Text Placeholder 2">
            <a:extLst>
              <a:ext uri="{FF2B5EF4-FFF2-40B4-BE49-F238E27FC236}">
                <a16:creationId xmlns:a16="http://schemas.microsoft.com/office/drawing/2014/main" id="{AF4614C5-2A14-9FC3-2A08-C3AE6325AC38}"/>
              </a:ext>
            </a:extLst>
          </p:cNvPr>
          <p:cNvSpPr>
            <a:spLocks noGrp="1"/>
          </p:cNvSpPr>
          <p:nvPr>
            <p:ph type="body" sz="quarter" idx="13" hasCustomPrompt="1"/>
          </p:nvPr>
        </p:nvSpPr>
        <p:spPr>
          <a:xfrm>
            <a:off x="509829" y="1335024"/>
            <a:ext cx="2743200" cy="1280160"/>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Text 1</a:t>
            </a:r>
          </a:p>
        </p:txBody>
      </p:sp>
      <p:sp>
        <p:nvSpPr>
          <p:cNvPr id="7" name="Text Placeholder 6">
            <a:extLst>
              <a:ext uri="{FF2B5EF4-FFF2-40B4-BE49-F238E27FC236}">
                <a16:creationId xmlns:a16="http://schemas.microsoft.com/office/drawing/2014/main" id="{2C047D15-E195-0D57-7709-323C19048072}"/>
              </a:ext>
            </a:extLst>
          </p:cNvPr>
          <p:cNvSpPr>
            <a:spLocks noGrp="1"/>
          </p:cNvSpPr>
          <p:nvPr>
            <p:ph type="body" sz="quarter" idx="14" hasCustomPrompt="1"/>
          </p:nvPr>
        </p:nvSpPr>
        <p:spPr>
          <a:xfrm>
            <a:off x="3149994" y="1508760"/>
            <a:ext cx="5486400" cy="950976"/>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Text 2</a:t>
            </a:r>
          </a:p>
        </p:txBody>
      </p:sp>
      <p:sp>
        <p:nvSpPr>
          <p:cNvPr id="10" name="Text Placeholder 9">
            <a:extLst>
              <a:ext uri="{FF2B5EF4-FFF2-40B4-BE49-F238E27FC236}">
                <a16:creationId xmlns:a16="http://schemas.microsoft.com/office/drawing/2014/main" id="{7F2DC308-C7BD-5BB7-0F54-75D89BA141D5}"/>
              </a:ext>
            </a:extLst>
          </p:cNvPr>
          <p:cNvSpPr>
            <a:spLocks noGrp="1"/>
          </p:cNvSpPr>
          <p:nvPr>
            <p:ph type="body" sz="quarter" idx="15" hasCustomPrompt="1"/>
          </p:nvPr>
        </p:nvSpPr>
        <p:spPr>
          <a:xfrm>
            <a:off x="509829" y="2825496"/>
            <a:ext cx="2743200" cy="1280160"/>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Text 3</a:t>
            </a:r>
          </a:p>
        </p:txBody>
      </p:sp>
      <p:sp>
        <p:nvSpPr>
          <p:cNvPr id="12" name="Text Placeholder 11">
            <a:extLst>
              <a:ext uri="{FF2B5EF4-FFF2-40B4-BE49-F238E27FC236}">
                <a16:creationId xmlns:a16="http://schemas.microsoft.com/office/drawing/2014/main" id="{6E2EA565-9E1F-B3AC-36DE-447239E080FF}"/>
              </a:ext>
            </a:extLst>
          </p:cNvPr>
          <p:cNvSpPr>
            <a:spLocks noGrp="1"/>
          </p:cNvSpPr>
          <p:nvPr>
            <p:ph type="body" sz="quarter" idx="16" hasCustomPrompt="1"/>
          </p:nvPr>
        </p:nvSpPr>
        <p:spPr>
          <a:xfrm>
            <a:off x="3149994" y="2980944"/>
            <a:ext cx="5486400" cy="950976"/>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Text 4</a:t>
            </a:r>
          </a:p>
        </p:txBody>
      </p:sp>
      <p:sp>
        <p:nvSpPr>
          <p:cNvPr id="14" name="Text Placeholder 13">
            <a:extLst>
              <a:ext uri="{FF2B5EF4-FFF2-40B4-BE49-F238E27FC236}">
                <a16:creationId xmlns:a16="http://schemas.microsoft.com/office/drawing/2014/main" id="{B9F71C4E-DB07-A8A2-1E46-E412AEDF6532}"/>
              </a:ext>
            </a:extLst>
          </p:cNvPr>
          <p:cNvSpPr>
            <a:spLocks noGrp="1"/>
          </p:cNvSpPr>
          <p:nvPr>
            <p:ph type="body" sz="quarter" idx="17" hasCustomPrompt="1"/>
          </p:nvPr>
        </p:nvSpPr>
        <p:spPr>
          <a:xfrm>
            <a:off x="507606" y="4297680"/>
            <a:ext cx="2743200" cy="1280160"/>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Text 5</a:t>
            </a:r>
          </a:p>
        </p:txBody>
      </p:sp>
      <p:sp>
        <p:nvSpPr>
          <p:cNvPr id="16" name="Text Placeholder 15">
            <a:extLst>
              <a:ext uri="{FF2B5EF4-FFF2-40B4-BE49-F238E27FC236}">
                <a16:creationId xmlns:a16="http://schemas.microsoft.com/office/drawing/2014/main" id="{992CF12D-3DC2-3606-9322-4964E2E39B0F}"/>
              </a:ext>
            </a:extLst>
          </p:cNvPr>
          <p:cNvSpPr>
            <a:spLocks noGrp="1"/>
          </p:cNvSpPr>
          <p:nvPr>
            <p:ph type="body" sz="quarter" idx="18" hasCustomPrompt="1"/>
          </p:nvPr>
        </p:nvSpPr>
        <p:spPr>
          <a:xfrm>
            <a:off x="3149994" y="4471416"/>
            <a:ext cx="5486400" cy="950976"/>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Text 6</a:t>
            </a:r>
          </a:p>
        </p:txBody>
      </p:sp>
      <p:sp>
        <p:nvSpPr>
          <p:cNvPr id="18" name="Text Placeholder 17">
            <a:extLst>
              <a:ext uri="{FF2B5EF4-FFF2-40B4-BE49-F238E27FC236}">
                <a16:creationId xmlns:a16="http://schemas.microsoft.com/office/drawing/2014/main" id="{F4AE7EF2-FA23-F34E-E923-1E99846B35B5}"/>
              </a:ext>
            </a:extLst>
          </p:cNvPr>
          <p:cNvSpPr>
            <a:spLocks noGrp="1"/>
          </p:cNvSpPr>
          <p:nvPr>
            <p:ph type="body" sz="quarter" idx="19" hasCustomPrompt="1"/>
          </p:nvPr>
        </p:nvSpPr>
        <p:spPr>
          <a:xfrm>
            <a:off x="457200" y="6108192"/>
            <a:ext cx="8321040" cy="502920"/>
          </a:xfrm>
          <a:prstGeom prst="rect">
            <a:avLst/>
          </a:prstGeom>
        </p:spPr>
        <p:txBody>
          <a:bodyPr/>
          <a:lstStyle>
            <a:lvl1pPr marL="0" indent="0">
              <a:buNone/>
              <a:defRPr sz="2400">
                <a:solidFill>
                  <a:srgbClr val="06304D"/>
                </a:solidFill>
                <a:latin typeface="Arial" panose="020B0604020202020204" pitchFamily="34" charset="0"/>
                <a:cs typeface="Arial" panose="020B0604020202020204" pitchFamily="34" charset="0"/>
              </a:defRPr>
            </a:lvl1pPr>
          </a:lstStyle>
          <a:p>
            <a:pPr lvl="0"/>
            <a:r>
              <a:rPr lang="en-US"/>
              <a:t>Footer</a:t>
            </a:r>
          </a:p>
        </p:txBody>
      </p:sp>
      <p:sp>
        <p:nvSpPr>
          <p:cNvPr id="2" name="Title 1">
            <a:extLst>
              <a:ext uri="{FF2B5EF4-FFF2-40B4-BE49-F238E27FC236}">
                <a16:creationId xmlns:a16="http://schemas.microsoft.com/office/drawing/2014/main" id="{DF9049AB-0171-A424-C3AB-8B1877F74237}"/>
              </a:ext>
            </a:extLst>
          </p:cNvPr>
          <p:cNvSpPr>
            <a:spLocks noGrp="1"/>
          </p:cNvSpPr>
          <p:nvPr>
            <p:ph type="title" hasCustomPrompt="1"/>
          </p:nvPr>
        </p:nvSpPr>
        <p:spPr>
          <a:xfrm>
            <a:off x="457200" y="164592"/>
            <a:ext cx="8229600" cy="658368"/>
          </a:xfrm>
          <a:prstGeom prst="rect">
            <a:avLst/>
          </a:prstGeom>
        </p:spPr>
        <p:txBody>
          <a:bodyPr/>
          <a:lstStyle>
            <a:lvl1pPr algn="l">
              <a:defRPr sz="4000">
                <a:solidFill>
                  <a:srgbClr val="06304D"/>
                </a:solidFill>
              </a:defRPr>
            </a:lvl1pPr>
          </a:lstStyle>
          <a:p>
            <a:r>
              <a:rPr lang="en-US" dirty="0"/>
              <a:t>Slide Title</a:t>
            </a:r>
          </a:p>
        </p:txBody>
      </p:sp>
    </p:spTree>
    <p:extLst>
      <p:ext uri="{BB962C8B-B14F-4D97-AF65-F5344CB8AC3E}">
        <p14:creationId xmlns:p14="http://schemas.microsoft.com/office/powerpoint/2010/main" val="4123264426"/>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plit boxes NEW">
    <p:bg>
      <p:bgPr>
        <a:solidFill>
          <a:schemeClr val="bg1"/>
        </a:solidFill>
        <a:effectLst/>
      </p:bgPr>
    </p:bg>
    <p:spTree>
      <p:nvGrpSpPr>
        <p:cNvPr id="1" name=""/>
        <p:cNvGrpSpPr/>
        <p:nvPr/>
      </p:nvGrpSpPr>
      <p:grpSpPr>
        <a:xfrm>
          <a:off x="0" y="0"/>
          <a:ext cx="0" cy="0"/>
          <a:chOff x="0" y="0"/>
          <a:chExt cx="0" cy="0"/>
        </a:xfrm>
      </p:grpSpPr>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
        <p:nvSpPr>
          <p:cNvPr id="3" name="Text Placeholder 2">
            <a:extLst>
              <a:ext uri="{FF2B5EF4-FFF2-40B4-BE49-F238E27FC236}">
                <a16:creationId xmlns:a16="http://schemas.microsoft.com/office/drawing/2014/main" id="{3166FB91-5BD8-A422-F0BC-427A913B8315}"/>
              </a:ext>
            </a:extLst>
          </p:cNvPr>
          <p:cNvSpPr>
            <a:spLocks noGrp="1"/>
          </p:cNvSpPr>
          <p:nvPr>
            <p:ph type="body" sz="quarter" idx="13" hasCustomPrompt="1"/>
          </p:nvPr>
        </p:nvSpPr>
        <p:spPr>
          <a:xfrm>
            <a:off x="457200" y="1005840"/>
            <a:ext cx="8229600" cy="457200"/>
          </a:xfrm>
          <a:prstGeom prst="rect">
            <a:avLst/>
          </a:prstGeom>
        </p:spPr>
        <p:txBody>
          <a:bodyPr/>
          <a:lstStyle>
            <a:lvl1pPr marL="0" indent="0">
              <a:buNone/>
              <a:defRPr>
                <a:solidFill>
                  <a:srgbClr val="06304D"/>
                </a:solidFill>
              </a:defRPr>
            </a:lvl1pPr>
          </a:lstStyle>
          <a:p>
            <a:pPr lvl="0"/>
            <a:r>
              <a:rPr lang="en-US" dirty="0" err="1"/>
              <a:t>Subheader</a:t>
            </a:r>
            <a:endParaRPr lang="en-US" dirty="0"/>
          </a:p>
        </p:txBody>
      </p:sp>
      <p:sp>
        <p:nvSpPr>
          <p:cNvPr id="7" name="Text Placeholder 6">
            <a:extLst>
              <a:ext uri="{FF2B5EF4-FFF2-40B4-BE49-F238E27FC236}">
                <a16:creationId xmlns:a16="http://schemas.microsoft.com/office/drawing/2014/main" id="{43920BEB-1D0A-0B10-D18C-997E8F1811BB}"/>
              </a:ext>
            </a:extLst>
          </p:cNvPr>
          <p:cNvSpPr>
            <a:spLocks noGrp="1"/>
          </p:cNvSpPr>
          <p:nvPr>
            <p:ph type="body" sz="quarter" idx="14" hasCustomPrompt="1"/>
          </p:nvPr>
        </p:nvSpPr>
        <p:spPr>
          <a:xfrm>
            <a:off x="457200" y="2240280"/>
            <a:ext cx="2743200" cy="1280160"/>
          </a:xfrm>
          <a:prstGeom prst="roundRect">
            <a:avLst/>
          </a:prstGeom>
          <a:gradFill>
            <a:gsLst>
              <a:gs pos="49000">
                <a:srgbClr val="06304D"/>
              </a:gs>
              <a:gs pos="72000">
                <a:srgbClr val="205D96"/>
              </a:gs>
            </a:gsLst>
            <a:lin ang="10800000" scaled="1"/>
          </a:gradFill>
        </p:spPr>
        <p:txBody>
          <a:bodyPr anchor="ctr" anchorCtr="0"/>
          <a:lstStyle>
            <a:lvl1pPr marL="0" indent="0">
              <a:buNone/>
              <a:defRPr>
                <a:solidFill>
                  <a:schemeClr val="bg1"/>
                </a:solidFill>
              </a:defRPr>
            </a:lvl1pPr>
          </a:lstStyle>
          <a:p>
            <a:pPr lvl="0"/>
            <a:r>
              <a:rPr lang="en-US" dirty="0"/>
              <a:t>Box 1</a:t>
            </a:r>
          </a:p>
        </p:txBody>
      </p:sp>
      <p:sp>
        <p:nvSpPr>
          <p:cNvPr id="10" name="Text Placeholder 9">
            <a:extLst>
              <a:ext uri="{FF2B5EF4-FFF2-40B4-BE49-F238E27FC236}">
                <a16:creationId xmlns:a16="http://schemas.microsoft.com/office/drawing/2014/main" id="{3F7F9114-1758-A21B-E6CD-0C63AA8CAB57}"/>
              </a:ext>
            </a:extLst>
          </p:cNvPr>
          <p:cNvSpPr>
            <a:spLocks noGrp="1"/>
          </p:cNvSpPr>
          <p:nvPr>
            <p:ph type="body" sz="quarter" idx="15" hasCustomPrompt="1"/>
          </p:nvPr>
        </p:nvSpPr>
        <p:spPr>
          <a:xfrm>
            <a:off x="3749040" y="1737360"/>
            <a:ext cx="4983480" cy="914400"/>
          </a:xfrm>
          <a:prstGeom prst="roundRect">
            <a:avLst/>
          </a:prstGeom>
          <a:gradFill>
            <a:gsLst>
              <a:gs pos="49000">
                <a:srgbClr val="06304D"/>
              </a:gs>
              <a:gs pos="72000">
                <a:srgbClr val="205D96"/>
              </a:gs>
            </a:gsLst>
            <a:lin ang="10800000" scaled="1"/>
          </a:gradFill>
        </p:spPr>
        <p:txBody>
          <a:bodyPr anchor="ctr" anchorCtr="0"/>
          <a:lstStyle>
            <a:lvl1pPr marL="0" indent="0">
              <a:buNone/>
              <a:defRPr>
                <a:solidFill>
                  <a:schemeClr val="bg1"/>
                </a:solidFill>
              </a:defRPr>
            </a:lvl1pPr>
          </a:lstStyle>
          <a:p>
            <a:pPr lvl="0"/>
            <a:r>
              <a:rPr lang="en-US" dirty="0"/>
              <a:t>Box 1a</a:t>
            </a:r>
          </a:p>
        </p:txBody>
      </p:sp>
      <p:sp>
        <p:nvSpPr>
          <p:cNvPr id="12" name="Text Placeholder 11">
            <a:extLst>
              <a:ext uri="{FF2B5EF4-FFF2-40B4-BE49-F238E27FC236}">
                <a16:creationId xmlns:a16="http://schemas.microsoft.com/office/drawing/2014/main" id="{164A3454-06B1-8534-FBA9-6B00E67E8D7E}"/>
              </a:ext>
            </a:extLst>
          </p:cNvPr>
          <p:cNvSpPr>
            <a:spLocks noGrp="1"/>
          </p:cNvSpPr>
          <p:nvPr>
            <p:ph type="body" sz="quarter" idx="16" hasCustomPrompt="1"/>
          </p:nvPr>
        </p:nvSpPr>
        <p:spPr>
          <a:xfrm>
            <a:off x="3749040" y="2971800"/>
            <a:ext cx="4983480" cy="914400"/>
          </a:xfrm>
          <a:prstGeom prst="roundRect">
            <a:avLst/>
          </a:prstGeom>
          <a:gradFill>
            <a:gsLst>
              <a:gs pos="49000">
                <a:srgbClr val="06304D"/>
              </a:gs>
              <a:gs pos="72000">
                <a:srgbClr val="205D96"/>
              </a:gs>
            </a:gsLst>
            <a:lin ang="10800000" scaled="1"/>
          </a:gradFill>
        </p:spPr>
        <p:txBody>
          <a:bodyPr anchor="ctr" anchorCtr="0"/>
          <a:lstStyle>
            <a:lvl1pPr marL="0" indent="0">
              <a:buNone/>
              <a:defRPr>
                <a:solidFill>
                  <a:schemeClr val="bg1"/>
                </a:solidFill>
              </a:defRPr>
            </a:lvl1pPr>
          </a:lstStyle>
          <a:p>
            <a:pPr lvl="0"/>
            <a:r>
              <a:rPr lang="en-US" dirty="0"/>
              <a:t>Box 1b</a:t>
            </a:r>
          </a:p>
        </p:txBody>
      </p:sp>
      <p:sp>
        <p:nvSpPr>
          <p:cNvPr id="14" name="Text Placeholder 13">
            <a:extLst>
              <a:ext uri="{FF2B5EF4-FFF2-40B4-BE49-F238E27FC236}">
                <a16:creationId xmlns:a16="http://schemas.microsoft.com/office/drawing/2014/main" id="{DA703964-CC72-3CA9-7001-6E53C1B5F33B}"/>
              </a:ext>
            </a:extLst>
          </p:cNvPr>
          <p:cNvSpPr>
            <a:spLocks noGrp="1"/>
          </p:cNvSpPr>
          <p:nvPr>
            <p:ph type="body" sz="quarter" idx="17" hasCustomPrompt="1"/>
          </p:nvPr>
        </p:nvSpPr>
        <p:spPr>
          <a:xfrm>
            <a:off x="457200" y="4983480"/>
            <a:ext cx="2743200" cy="1280160"/>
          </a:xfrm>
          <a:prstGeom prst="roundRect">
            <a:avLst/>
          </a:prstGeom>
          <a:gradFill>
            <a:gsLst>
              <a:gs pos="49000">
                <a:srgbClr val="06304D"/>
              </a:gs>
              <a:gs pos="72000">
                <a:srgbClr val="205D96"/>
              </a:gs>
            </a:gsLst>
            <a:lin ang="10800000" scaled="1"/>
          </a:gradFill>
        </p:spPr>
        <p:txBody>
          <a:bodyPr anchor="ctr" anchorCtr="0"/>
          <a:lstStyle>
            <a:lvl1pPr marL="0" indent="0">
              <a:buNone/>
              <a:defRPr>
                <a:solidFill>
                  <a:schemeClr val="bg1"/>
                </a:solidFill>
              </a:defRPr>
            </a:lvl1pPr>
          </a:lstStyle>
          <a:p>
            <a:pPr lvl="0"/>
            <a:r>
              <a:rPr lang="en-US" dirty="0"/>
              <a:t>Box 2</a:t>
            </a:r>
          </a:p>
        </p:txBody>
      </p:sp>
      <p:sp>
        <p:nvSpPr>
          <p:cNvPr id="16" name="Text Placeholder 15">
            <a:extLst>
              <a:ext uri="{FF2B5EF4-FFF2-40B4-BE49-F238E27FC236}">
                <a16:creationId xmlns:a16="http://schemas.microsoft.com/office/drawing/2014/main" id="{B81F3F7B-3D39-B23B-AD39-5503FA046EBC}"/>
              </a:ext>
            </a:extLst>
          </p:cNvPr>
          <p:cNvSpPr>
            <a:spLocks noGrp="1"/>
          </p:cNvSpPr>
          <p:nvPr>
            <p:ph type="body" sz="quarter" idx="18" hasCustomPrompt="1"/>
          </p:nvPr>
        </p:nvSpPr>
        <p:spPr>
          <a:xfrm>
            <a:off x="3749040" y="4572000"/>
            <a:ext cx="4983480" cy="914400"/>
          </a:xfrm>
          <a:prstGeom prst="roundRect">
            <a:avLst/>
          </a:prstGeom>
          <a:gradFill>
            <a:gsLst>
              <a:gs pos="49000">
                <a:srgbClr val="06304D"/>
              </a:gs>
              <a:gs pos="72000">
                <a:srgbClr val="205D96"/>
              </a:gs>
            </a:gsLst>
            <a:lin ang="10800000" scaled="1"/>
          </a:gradFill>
        </p:spPr>
        <p:txBody>
          <a:bodyPr anchor="ctr" anchorCtr="0"/>
          <a:lstStyle>
            <a:lvl1pPr marL="0" indent="0">
              <a:buNone/>
              <a:defRPr>
                <a:solidFill>
                  <a:schemeClr val="bg1"/>
                </a:solidFill>
              </a:defRPr>
            </a:lvl1pPr>
          </a:lstStyle>
          <a:p>
            <a:pPr lvl="0"/>
            <a:r>
              <a:rPr lang="en-US" dirty="0"/>
              <a:t>Box 2a</a:t>
            </a:r>
          </a:p>
        </p:txBody>
      </p:sp>
      <p:sp>
        <p:nvSpPr>
          <p:cNvPr id="18" name="Text Placeholder 17">
            <a:extLst>
              <a:ext uri="{FF2B5EF4-FFF2-40B4-BE49-F238E27FC236}">
                <a16:creationId xmlns:a16="http://schemas.microsoft.com/office/drawing/2014/main" id="{31C84AE9-5A43-2618-5DDC-32E784C288E5}"/>
              </a:ext>
            </a:extLst>
          </p:cNvPr>
          <p:cNvSpPr>
            <a:spLocks noGrp="1"/>
          </p:cNvSpPr>
          <p:nvPr>
            <p:ph type="body" sz="quarter" idx="19" hasCustomPrompt="1"/>
          </p:nvPr>
        </p:nvSpPr>
        <p:spPr>
          <a:xfrm>
            <a:off x="3749040" y="5715000"/>
            <a:ext cx="4983480" cy="914400"/>
          </a:xfrm>
          <a:prstGeom prst="roundRect">
            <a:avLst/>
          </a:prstGeom>
          <a:gradFill>
            <a:gsLst>
              <a:gs pos="49000">
                <a:srgbClr val="06304D"/>
              </a:gs>
              <a:gs pos="72000">
                <a:srgbClr val="205D96"/>
              </a:gs>
            </a:gsLst>
            <a:lin ang="10800000" scaled="1"/>
          </a:gradFill>
        </p:spPr>
        <p:txBody>
          <a:bodyPr anchor="ctr" anchorCtr="0"/>
          <a:lstStyle>
            <a:lvl1pPr marL="0" indent="0">
              <a:buNone/>
              <a:defRPr>
                <a:solidFill>
                  <a:schemeClr val="bg1"/>
                </a:solidFill>
              </a:defRPr>
            </a:lvl1pPr>
          </a:lstStyle>
          <a:p>
            <a:pPr lvl="0"/>
            <a:r>
              <a:rPr lang="en-US" dirty="0"/>
              <a:t>Box 2b</a:t>
            </a:r>
          </a:p>
        </p:txBody>
      </p:sp>
      <p:sp>
        <p:nvSpPr>
          <p:cNvPr id="19" name="Title 18">
            <a:extLst>
              <a:ext uri="{FF2B5EF4-FFF2-40B4-BE49-F238E27FC236}">
                <a16:creationId xmlns:a16="http://schemas.microsoft.com/office/drawing/2014/main" id="{DD9471AF-14DC-0B24-D453-5A4C66CD70D7}"/>
              </a:ext>
            </a:extLst>
          </p:cNvPr>
          <p:cNvSpPr>
            <a:spLocks noGrp="1"/>
          </p:cNvSpPr>
          <p:nvPr>
            <p:ph type="title" hasCustomPrompt="1"/>
          </p:nvPr>
        </p:nvSpPr>
        <p:spPr>
          <a:xfrm>
            <a:off x="457200" y="164592"/>
            <a:ext cx="8229600" cy="658368"/>
          </a:xfrm>
          <a:prstGeom prst="rect">
            <a:avLst/>
          </a:prstGeom>
        </p:spPr>
        <p:txBody>
          <a:bodyPr/>
          <a:lstStyle>
            <a:lvl1pPr algn="l">
              <a:defRPr sz="4000">
                <a:solidFill>
                  <a:srgbClr val="06304D"/>
                </a:solidFill>
              </a:defRPr>
            </a:lvl1pPr>
          </a:lstStyle>
          <a:p>
            <a:r>
              <a:rPr lang="en-US" dirty="0"/>
              <a:t>Slide Title</a:t>
            </a:r>
          </a:p>
        </p:txBody>
      </p:sp>
    </p:spTree>
    <p:extLst>
      <p:ext uri="{BB962C8B-B14F-4D97-AF65-F5344CB8AC3E}">
        <p14:creationId xmlns:p14="http://schemas.microsoft.com/office/powerpoint/2010/main" val="1761072972"/>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Shape 164">
            <a:extLst>
              <a:ext uri="{FF2B5EF4-FFF2-40B4-BE49-F238E27FC236}">
                <a16:creationId xmlns:a16="http://schemas.microsoft.com/office/drawing/2014/main" id="{D462F8DE-5FEC-5EB0-783C-7E9F9B4D762D}"/>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5" name="Text Placeholder 4">
            <a:extLst>
              <a:ext uri="{FF2B5EF4-FFF2-40B4-BE49-F238E27FC236}">
                <a16:creationId xmlns:a16="http://schemas.microsoft.com/office/drawing/2014/main" id="{D69682B2-5E4D-F76A-688F-EF9652B3BB90}"/>
              </a:ext>
            </a:extLst>
          </p:cNvPr>
          <p:cNvSpPr>
            <a:spLocks noGrp="1"/>
          </p:cNvSpPr>
          <p:nvPr>
            <p:ph type="body" sz="quarter" idx="11" hasCustomPrompt="1"/>
          </p:nvPr>
        </p:nvSpPr>
        <p:spPr>
          <a:xfrm>
            <a:off x="514350" y="1005840"/>
            <a:ext cx="5232400" cy="427038"/>
          </a:xfrm>
          <a:prstGeom prst="rect">
            <a:avLst/>
          </a:prstGeom>
        </p:spPr>
        <p:txBody>
          <a:bodyPr/>
          <a:lstStyle>
            <a:lvl1pPr marL="0" indent="0">
              <a:buNone/>
              <a:defRPr sz="2400">
                <a:solidFill>
                  <a:srgbClr val="06304D"/>
                </a:solidFill>
                <a:latin typeface="Arial" panose="020B0604020202020204" pitchFamily="34" charset="0"/>
                <a:cs typeface="Arial" panose="020B0604020202020204" pitchFamily="34" charset="0"/>
              </a:defRPr>
            </a:lvl1pPr>
          </a:lstStyle>
          <a:p>
            <a:pPr lvl="0"/>
            <a:r>
              <a:rPr lang="en-US" err="1"/>
              <a:t>Subheader</a:t>
            </a:r>
            <a:endParaRPr lang="en-US"/>
          </a:p>
        </p:txBody>
      </p:sp>
      <p:sp>
        <p:nvSpPr>
          <p:cNvPr id="3" name="Table Placeholder 2">
            <a:extLst>
              <a:ext uri="{FF2B5EF4-FFF2-40B4-BE49-F238E27FC236}">
                <a16:creationId xmlns:a16="http://schemas.microsoft.com/office/drawing/2014/main" id="{0DC7844D-88F6-AB7D-EFFB-A0E08339A8CA}"/>
              </a:ext>
            </a:extLst>
          </p:cNvPr>
          <p:cNvSpPr>
            <a:spLocks noGrp="1"/>
          </p:cNvSpPr>
          <p:nvPr>
            <p:ph type="tbl" sz="quarter" idx="10"/>
          </p:nvPr>
        </p:nvSpPr>
        <p:spPr>
          <a:xfrm>
            <a:off x="603250" y="1616075"/>
            <a:ext cx="7910513" cy="4749800"/>
          </a:xfrm>
          <a:prstGeom prst="rect">
            <a:avLst/>
          </a:prstGeom>
        </p:spPr>
        <p:txBody>
          <a:bodyPr/>
          <a:lstStyle/>
          <a:p>
            <a:endParaRPr lang="en-US"/>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
        <p:nvSpPr>
          <p:cNvPr id="4" name="Title 3">
            <a:extLst>
              <a:ext uri="{FF2B5EF4-FFF2-40B4-BE49-F238E27FC236}">
                <a16:creationId xmlns:a16="http://schemas.microsoft.com/office/drawing/2014/main" id="{D9446992-F586-0373-DED5-B7ABA1EBA2C6}"/>
              </a:ext>
            </a:extLst>
          </p:cNvPr>
          <p:cNvSpPr>
            <a:spLocks noGrp="1"/>
          </p:cNvSpPr>
          <p:nvPr>
            <p:ph type="title"/>
          </p:nvPr>
        </p:nvSpPr>
        <p:spPr>
          <a:xfrm>
            <a:off x="457200" y="164592"/>
            <a:ext cx="8229600" cy="658368"/>
          </a:xfrm>
          <a:prstGeom prst="rect">
            <a:avLst/>
          </a:prstGeom>
        </p:spPr>
        <p:txBody>
          <a:bodyPr/>
          <a:lstStyle>
            <a:lvl1pPr algn="l">
              <a:defRPr sz="4000">
                <a:solidFill>
                  <a:srgbClr val="06304D"/>
                </a:solidFill>
              </a:defRPr>
            </a:lvl1pPr>
          </a:lstStyle>
          <a:p>
            <a:r>
              <a:rPr lang="en-US" dirty="0"/>
              <a:t>Click to edit Master title style</a:t>
            </a:r>
          </a:p>
        </p:txBody>
      </p:sp>
    </p:spTree>
    <p:extLst>
      <p:ext uri="{BB962C8B-B14F-4D97-AF65-F5344CB8AC3E}">
        <p14:creationId xmlns:p14="http://schemas.microsoft.com/office/powerpoint/2010/main" val="1935510140"/>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ulti-boxes NEW">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1D066-19A4-E3E5-D8B4-AE7F88D3AD07}"/>
              </a:ext>
            </a:extLst>
          </p:cNvPr>
          <p:cNvSpPr>
            <a:spLocks noGrp="1"/>
          </p:cNvSpPr>
          <p:nvPr>
            <p:ph type="title"/>
          </p:nvPr>
        </p:nvSpPr>
        <p:spPr>
          <a:xfrm>
            <a:off x="457200" y="164592"/>
            <a:ext cx="8229600" cy="658368"/>
          </a:xfrm>
          <a:prstGeom prst="rect">
            <a:avLst/>
          </a:prstGeom>
        </p:spPr>
        <p:txBody>
          <a:bodyPr/>
          <a:lstStyle>
            <a:lvl1pPr algn="l">
              <a:defRPr sz="4000">
                <a:solidFill>
                  <a:srgbClr val="06304D"/>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7CB2CA01-A239-C9D1-7CDA-D1B383886EA0}"/>
              </a:ext>
            </a:extLst>
          </p:cNvPr>
          <p:cNvSpPr>
            <a:spLocks noGrp="1"/>
          </p:cNvSpPr>
          <p:nvPr>
            <p:ph type="body" sz="quarter" idx="13" hasCustomPrompt="1"/>
          </p:nvPr>
        </p:nvSpPr>
        <p:spPr>
          <a:xfrm>
            <a:off x="457200" y="1097280"/>
            <a:ext cx="2468880" cy="457200"/>
          </a:xfrm>
          <a:prstGeom prst="rect">
            <a:avLst/>
          </a:prstGeom>
          <a:gradFill>
            <a:gsLst>
              <a:gs pos="49000">
                <a:srgbClr val="06304D"/>
              </a:gs>
              <a:gs pos="72000">
                <a:srgbClr val="205D96"/>
              </a:gs>
            </a:gsLst>
            <a:lin ang="10800000" scaled="1"/>
          </a:gradFill>
          <a:ln>
            <a:solidFill>
              <a:srgbClr val="06304D"/>
            </a:solidFill>
          </a:ln>
        </p:spPr>
        <p:txBody>
          <a:bodyPr anchor="ctr" anchorCtr="1"/>
          <a:lstStyle>
            <a:lvl1pPr marL="0" indent="0" algn="ctr">
              <a:buNone/>
              <a:defRPr sz="2400">
                <a:solidFill>
                  <a:schemeClr val="bg1"/>
                </a:solidFill>
                <a:latin typeface="Arial" panose="020B0604020202020204" pitchFamily="34" charset="0"/>
                <a:cs typeface="Arial" panose="020B0604020202020204" pitchFamily="34" charset="0"/>
              </a:defRPr>
            </a:lvl1pPr>
          </a:lstStyle>
          <a:p>
            <a:pPr lvl="0"/>
            <a:r>
              <a:rPr lang="en-US"/>
              <a:t>Header 1</a:t>
            </a:r>
          </a:p>
        </p:txBody>
      </p:sp>
      <p:sp>
        <p:nvSpPr>
          <p:cNvPr id="7" name="Text Placeholder 6">
            <a:extLst>
              <a:ext uri="{FF2B5EF4-FFF2-40B4-BE49-F238E27FC236}">
                <a16:creationId xmlns:a16="http://schemas.microsoft.com/office/drawing/2014/main" id="{1D2FCA93-CC8F-BE8E-67F8-78D8323946FF}"/>
              </a:ext>
            </a:extLst>
          </p:cNvPr>
          <p:cNvSpPr>
            <a:spLocks noGrp="1"/>
          </p:cNvSpPr>
          <p:nvPr>
            <p:ph type="body" sz="quarter" idx="14" hasCustomPrompt="1"/>
          </p:nvPr>
        </p:nvSpPr>
        <p:spPr>
          <a:xfrm>
            <a:off x="457200" y="1554480"/>
            <a:ext cx="2468563" cy="2103120"/>
          </a:xfrm>
          <a:prstGeom prst="rect">
            <a:avLst/>
          </a:prstGeom>
          <a:ln>
            <a:solidFill>
              <a:srgbClr val="06304D"/>
            </a:solidFill>
          </a:ln>
        </p:spPr>
        <p:txBody>
          <a:bodyPr anchor="ctr" anchorCtr="1"/>
          <a:lstStyle>
            <a:lvl1pPr marL="0" indent="0" algn="ctr">
              <a:buNone/>
              <a:defRPr sz="2400">
                <a:solidFill>
                  <a:srgbClr val="06304D"/>
                </a:solidFill>
                <a:latin typeface="Arial" panose="020B0604020202020204" pitchFamily="34" charset="0"/>
                <a:cs typeface="Arial" panose="020B0604020202020204" pitchFamily="34" charset="0"/>
              </a:defRPr>
            </a:lvl1pPr>
          </a:lstStyle>
          <a:p>
            <a:pPr lvl="0"/>
            <a:r>
              <a:rPr lang="en-US" dirty="0"/>
              <a:t>Text 1</a:t>
            </a:r>
          </a:p>
        </p:txBody>
      </p:sp>
      <p:sp>
        <p:nvSpPr>
          <p:cNvPr id="10" name="Text Placeholder 9">
            <a:extLst>
              <a:ext uri="{FF2B5EF4-FFF2-40B4-BE49-F238E27FC236}">
                <a16:creationId xmlns:a16="http://schemas.microsoft.com/office/drawing/2014/main" id="{59436B7E-C329-366E-C1E8-DD748790FFD3}"/>
              </a:ext>
            </a:extLst>
          </p:cNvPr>
          <p:cNvSpPr>
            <a:spLocks noGrp="1"/>
          </p:cNvSpPr>
          <p:nvPr>
            <p:ph type="body" sz="quarter" idx="15" hasCustomPrompt="1"/>
          </p:nvPr>
        </p:nvSpPr>
        <p:spPr>
          <a:xfrm>
            <a:off x="3337560" y="1096963"/>
            <a:ext cx="2468880" cy="457200"/>
          </a:xfrm>
          <a:prstGeom prst="rect">
            <a:avLst/>
          </a:prstGeom>
          <a:gradFill>
            <a:gsLst>
              <a:gs pos="49000">
                <a:srgbClr val="06304D"/>
              </a:gs>
              <a:gs pos="72000">
                <a:srgbClr val="205D96"/>
              </a:gs>
            </a:gsLst>
            <a:lin ang="10800000" scaled="1"/>
          </a:gradFill>
          <a:ln>
            <a:solidFill>
              <a:srgbClr val="06304D"/>
            </a:solidFill>
          </a:ln>
        </p:spPr>
        <p:txBody>
          <a:bodyPr anchor="ctr" anchorCtr="1"/>
          <a:lstStyle>
            <a:lvl1pPr marL="0" indent="0">
              <a:buNone/>
              <a:defRPr sz="2400">
                <a:solidFill>
                  <a:schemeClr val="bg1"/>
                </a:solidFill>
              </a:defRPr>
            </a:lvl1pPr>
          </a:lstStyle>
          <a:p>
            <a:pPr lvl="0"/>
            <a:r>
              <a:rPr lang="en-US"/>
              <a:t>Header 2</a:t>
            </a:r>
          </a:p>
        </p:txBody>
      </p:sp>
      <p:sp>
        <p:nvSpPr>
          <p:cNvPr id="12" name="Text Placeholder 11">
            <a:extLst>
              <a:ext uri="{FF2B5EF4-FFF2-40B4-BE49-F238E27FC236}">
                <a16:creationId xmlns:a16="http://schemas.microsoft.com/office/drawing/2014/main" id="{6840AC4B-7F4D-9215-32FF-C6BB35DC4A08}"/>
              </a:ext>
            </a:extLst>
          </p:cNvPr>
          <p:cNvSpPr>
            <a:spLocks noGrp="1"/>
          </p:cNvSpPr>
          <p:nvPr>
            <p:ph type="body" sz="quarter" idx="16" hasCustomPrompt="1"/>
          </p:nvPr>
        </p:nvSpPr>
        <p:spPr>
          <a:xfrm>
            <a:off x="3337560" y="1554480"/>
            <a:ext cx="2468563" cy="2103120"/>
          </a:xfrm>
          <a:prstGeom prst="rect">
            <a:avLst/>
          </a:prstGeom>
          <a:ln>
            <a:solidFill>
              <a:srgbClr val="06304D"/>
            </a:solidFill>
          </a:ln>
        </p:spPr>
        <p:txBody>
          <a:bodyPr anchor="ctr" anchorCtr="1"/>
          <a:lstStyle>
            <a:lvl1pPr marL="0" indent="0" algn="ctr">
              <a:buNone/>
              <a:defRPr sz="2400">
                <a:solidFill>
                  <a:srgbClr val="06304D"/>
                </a:solidFill>
              </a:defRPr>
            </a:lvl1pPr>
          </a:lstStyle>
          <a:p>
            <a:pPr lvl="0"/>
            <a:r>
              <a:rPr lang="en-US" dirty="0"/>
              <a:t>Text 2</a:t>
            </a:r>
          </a:p>
        </p:txBody>
      </p:sp>
      <p:sp>
        <p:nvSpPr>
          <p:cNvPr id="14" name="Text Placeholder 13">
            <a:extLst>
              <a:ext uri="{FF2B5EF4-FFF2-40B4-BE49-F238E27FC236}">
                <a16:creationId xmlns:a16="http://schemas.microsoft.com/office/drawing/2014/main" id="{6D5A832D-FF15-7CCA-7D37-37DBEE8DDB73}"/>
              </a:ext>
            </a:extLst>
          </p:cNvPr>
          <p:cNvSpPr>
            <a:spLocks noGrp="1"/>
          </p:cNvSpPr>
          <p:nvPr>
            <p:ph type="body" sz="quarter" idx="17" hasCustomPrompt="1"/>
          </p:nvPr>
        </p:nvSpPr>
        <p:spPr>
          <a:xfrm>
            <a:off x="6215063" y="1096962"/>
            <a:ext cx="2468880" cy="457200"/>
          </a:xfrm>
          <a:prstGeom prst="rect">
            <a:avLst/>
          </a:prstGeom>
          <a:gradFill>
            <a:gsLst>
              <a:gs pos="49000">
                <a:srgbClr val="06304D"/>
              </a:gs>
              <a:gs pos="72000">
                <a:srgbClr val="205D96"/>
              </a:gs>
            </a:gsLst>
            <a:lin ang="10800000" scaled="1"/>
          </a:gradFill>
          <a:ln>
            <a:solidFill>
              <a:srgbClr val="06304D"/>
            </a:solidFill>
          </a:ln>
        </p:spPr>
        <p:txBody>
          <a:bodyPr anchor="ctr" anchorCtr="1"/>
          <a:lstStyle>
            <a:lvl1pPr marL="0" indent="0">
              <a:buFontTx/>
              <a:buNone/>
              <a:defRPr>
                <a:solidFill>
                  <a:schemeClr val="bg1"/>
                </a:solidFill>
              </a:defRPr>
            </a:lvl1pPr>
          </a:lstStyle>
          <a:p>
            <a:pPr lvl="0"/>
            <a:r>
              <a:rPr lang="en-US"/>
              <a:t>Header 3</a:t>
            </a:r>
          </a:p>
        </p:txBody>
      </p:sp>
      <p:sp>
        <p:nvSpPr>
          <p:cNvPr id="16" name="Text Placeholder 15">
            <a:extLst>
              <a:ext uri="{FF2B5EF4-FFF2-40B4-BE49-F238E27FC236}">
                <a16:creationId xmlns:a16="http://schemas.microsoft.com/office/drawing/2014/main" id="{6F28BDFB-F99E-2105-C06C-C7D19A90C678}"/>
              </a:ext>
            </a:extLst>
          </p:cNvPr>
          <p:cNvSpPr>
            <a:spLocks noGrp="1"/>
          </p:cNvSpPr>
          <p:nvPr>
            <p:ph type="body" sz="quarter" idx="18" hasCustomPrompt="1"/>
          </p:nvPr>
        </p:nvSpPr>
        <p:spPr>
          <a:xfrm>
            <a:off x="6217920" y="1554480"/>
            <a:ext cx="2468562" cy="2103120"/>
          </a:xfrm>
          <a:prstGeom prst="rect">
            <a:avLst/>
          </a:prstGeom>
          <a:ln>
            <a:solidFill>
              <a:srgbClr val="06304D"/>
            </a:solidFill>
          </a:ln>
        </p:spPr>
        <p:txBody>
          <a:bodyPr anchor="ctr" anchorCtr="1"/>
          <a:lstStyle>
            <a:lvl1pPr marL="0" indent="0" algn="ctr">
              <a:buFontTx/>
              <a:buNone/>
              <a:defRPr sz="2400">
                <a:solidFill>
                  <a:srgbClr val="06304D"/>
                </a:solidFill>
              </a:defRPr>
            </a:lvl1pPr>
          </a:lstStyle>
          <a:p>
            <a:pPr lvl="0"/>
            <a:r>
              <a:rPr lang="en-US" dirty="0"/>
              <a:t>Text 3</a:t>
            </a:r>
          </a:p>
        </p:txBody>
      </p:sp>
      <p:sp>
        <p:nvSpPr>
          <p:cNvPr id="18" name="Text Placeholder 17">
            <a:extLst>
              <a:ext uri="{FF2B5EF4-FFF2-40B4-BE49-F238E27FC236}">
                <a16:creationId xmlns:a16="http://schemas.microsoft.com/office/drawing/2014/main" id="{19663AA3-F84D-4955-F83B-394A9636C029}"/>
              </a:ext>
            </a:extLst>
          </p:cNvPr>
          <p:cNvSpPr>
            <a:spLocks noGrp="1"/>
          </p:cNvSpPr>
          <p:nvPr>
            <p:ph type="body" sz="quarter" idx="19" hasCustomPrompt="1"/>
          </p:nvPr>
        </p:nvSpPr>
        <p:spPr>
          <a:xfrm>
            <a:off x="457200" y="4023360"/>
            <a:ext cx="2468563" cy="454025"/>
          </a:xfrm>
          <a:prstGeom prst="rect">
            <a:avLst/>
          </a:prstGeom>
          <a:gradFill>
            <a:gsLst>
              <a:gs pos="49000">
                <a:srgbClr val="06304D"/>
              </a:gs>
              <a:gs pos="72000">
                <a:srgbClr val="205D96"/>
              </a:gs>
            </a:gsLst>
            <a:lin ang="10800000" scaled="1"/>
          </a:gradFill>
          <a:ln>
            <a:solidFill>
              <a:srgbClr val="06304D"/>
            </a:solidFill>
          </a:ln>
        </p:spPr>
        <p:txBody>
          <a:bodyPr anchor="ctr" anchorCtr="1"/>
          <a:lstStyle>
            <a:lvl1pPr marL="0" indent="0">
              <a:buFontTx/>
              <a:buNone/>
              <a:defRPr sz="2400">
                <a:solidFill>
                  <a:schemeClr val="bg1"/>
                </a:solidFill>
              </a:defRPr>
            </a:lvl1pPr>
            <a:lvl2pPr marL="312528" indent="0">
              <a:buFontTx/>
              <a:buNone/>
              <a:defRPr sz="2400"/>
            </a:lvl2pPr>
            <a:lvl3pPr marL="625056" indent="0">
              <a:buFontTx/>
              <a:buNone/>
              <a:defRPr sz="2400"/>
            </a:lvl3pPr>
            <a:lvl4pPr marL="937584" indent="0">
              <a:buFontTx/>
              <a:buNone/>
              <a:defRPr sz="2400"/>
            </a:lvl4pPr>
            <a:lvl5pPr marL="1250112" indent="0">
              <a:buFontTx/>
              <a:buNone/>
              <a:defRPr sz="2400"/>
            </a:lvl5pPr>
          </a:lstStyle>
          <a:p>
            <a:pPr lvl="0"/>
            <a:r>
              <a:rPr lang="en-US"/>
              <a:t>Header 4</a:t>
            </a:r>
          </a:p>
        </p:txBody>
      </p:sp>
      <p:sp>
        <p:nvSpPr>
          <p:cNvPr id="20" name="Text Placeholder 19">
            <a:extLst>
              <a:ext uri="{FF2B5EF4-FFF2-40B4-BE49-F238E27FC236}">
                <a16:creationId xmlns:a16="http://schemas.microsoft.com/office/drawing/2014/main" id="{5A6D9C91-3CD1-0F3B-AF13-411C8ECDC3B8}"/>
              </a:ext>
            </a:extLst>
          </p:cNvPr>
          <p:cNvSpPr>
            <a:spLocks noGrp="1"/>
          </p:cNvSpPr>
          <p:nvPr>
            <p:ph type="body" sz="quarter" idx="20" hasCustomPrompt="1"/>
          </p:nvPr>
        </p:nvSpPr>
        <p:spPr>
          <a:xfrm>
            <a:off x="457200" y="4480560"/>
            <a:ext cx="2468563" cy="2103120"/>
          </a:xfrm>
          <a:prstGeom prst="rect">
            <a:avLst/>
          </a:prstGeom>
          <a:ln>
            <a:solidFill>
              <a:srgbClr val="06304D"/>
            </a:solidFill>
          </a:ln>
        </p:spPr>
        <p:txBody>
          <a:bodyPr anchor="ctr" anchorCtr="1"/>
          <a:lstStyle>
            <a:lvl1pPr marL="0" indent="0" algn="ctr">
              <a:buFontTx/>
              <a:buNone/>
              <a:defRPr sz="2400">
                <a:solidFill>
                  <a:srgbClr val="06304D"/>
                </a:solidFill>
              </a:defRPr>
            </a:lvl1pPr>
          </a:lstStyle>
          <a:p>
            <a:pPr lvl="0"/>
            <a:r>
              <a:rPr lang="en-US" dirty="0"/>
              <a:t>Text 4</a:t>
            </a:r>
          </a:p>
        </p:txBody>
      </p:sp>
      <p:sp>
        <p:nvSpPr>
          <p:cNvPr id="22" name="Text Placeholder 21">
            <a:extLst>
              <a:ext uri="{FF2B5EF4-FFF2-40B4-BE49-F238E27FC236}">
                <a16:creationId xmlns:a16="http://schemas.microsoft.com/office/drawing/2014/main" id="{913B40AF-BD56-7922-C22B-715C269F66B7}"/>
              </a:ext>
            </a:extLst>
          </p:cNvPr>
          <p:cNvSpPr>
            <a:spLocks noGrp="1"/>
          </p:cNvSpPr>
          <p:nvPr>
            <p:ph type="body" sz="quarter" idx="21" hasCustomPrompt="1"/>
          </p:nvPr>
        </p:nvSpPr>
        <p:spPr>
          <a:xfrm>
            <a:off x="3336925" y="4023360"/>
            <a:ext cx="2468563" cy="454025"/>
          </a:xfrm>
          <a:prstGeom prst="rect">
            <a:avLst/>
          </a:prstGeom>
          <a:gradFill>
            <a:gsLst>
              <a:gs pos="49000">
                <a:srgbClr val="06304D"/>
              </a:gs>
              <a:gs pos="72000">
                <a:srgbClr val="205D96"/>
              </a:gs>
            </a:gsLst>
            <a:lin ang="10800000" scaled="1"/>
          </a:gradFill>
          <a:ln>
            <a:solidFill>
              <a:srgbClr val="06304D"/>
            </a:solidFill>
          </a:ln>
        </p:spPr>
        <p:txBody>
          <a:bodyPr anchor="ctr" anchorCtr="1"/>
          <a:lstStyle>
            <a:lvl1pPr marL="0" indent="0">
              <a:buFontTx/>
              <a:buNone/>
              <a:defRPr sz="2400">
                <a:solidFill>
                  <a:schemeClr val="bg1"/>
                </a:solidFill>
              </a:defRPr>
            </a:lvl1pPr>
            <a:lvl2pPr marL="312528" indent="0">
              <a:buFontTx/>
              <a:buNone/>
              <a:defRPr/>
            </a:lvl2pPr>
            <a:lvl3pPr marL="625056" indent="0">
              <a:buFontTx/>
              <a:buNone/>
              <a:defRPr/>
            </a:lvl3pPr>
            <a:lvl4pPr marL="937584" indent="0">
              <a:buFontTx/>
              <a:buNone/>
              <a:defRPr/>
            </a:lvl4pPr>
            <a:lvl5pPr marL="1250112" indent="0">
              <a:buFontTx/>
              <a:buNone/>
              <a:defRPr/>
            </a:lvl5pPr>
          </a:lstStyle>
          <a:p>
            <a:pPr lvl="0"/>
            <a:r>
              <a:rPr lang="en-US"/>
              <a:t>Header 5</a:t>
            </a:r>
          </a:p>
        </p:txBody>
      </p:sp>
      <p:sp>
        <p:nvSpPr>
          <p:cNvPr id="24" name="Text Placeholder 23">
            <a:extLst>
              <a:ext uri="{FF2B5EF4-FFF2-40B4-BE49-F238E27FC236}">
                <a16:creationId xmlns:a16="http://schemas.microsoft.com/office/drawing/2014/main" id="{1535D2B3-3E3D-5AFA-206F-357389463894}"/>
              </a:ext>
            </a:extLst>
          </p:cNvPr>
          <p:cNvSpPr>
            <a:spLocks noGrp="1"/>
          </p:cNvSpPr>
          <p:nvPr>
            <p:ph type="body" sz="quarter" idx="22" hasCustomPrompt="1"/>
          </p:nvPr>
        </p:nvSpPr>
        <p:spPr>
          <a:xfrm>
            <a:off x="3337560" y="4480560"/>
            <a:ext cx="2468880" cy="2103120"/>
          </a:xfrm>
          <a:prstGeom prst="rect">
            <a:avLst/>
          </a:prstGeom>
          <a:ln>
            <a:solidFill>
              <a:srgbClr val="06304D"/>
            </a:solidFill>
          </a:ln>
        </p:spPr>
        <p:txBody>
          <a:bodyPr anchor="ctr" anchorCtr="1"/>
          <a:lstStyle>
            <a:lvl1pPr marL="0" indent="0" algn="ctr">
              <a:buFontTx/>
              <a:buNone/>
              <a:defRPr sz="2400">
                <a:solidFill>
                  <a:srgbClr val="06304D"/>
                </a:solidFill>
              </a:defRPr>
            </a:lvl1pPr>
          </a:lstStyle>
          <a:p>
            <a:pPr lvl="0"/>
            <a:r>
              <a:rPr lang="en-US" dirty="0"/>
              <a:t>Text 5</a:t>
            </a:r>
          </a:p>
        </p:txBody>
      </p:sp>
      <p:sp>
        <p:nvSpPr>
          <p:cNvPr id="26" name="Text Placeholder 25">
            <a:extLst>
              <a:ext uri="{FF2B5EF4-FFF2-40B4-BE49-F238E27FC236}">
                <a16:creationId xmlns:a16="http://schemas.microsoft.com/office/drawing/2014/main" id="{E34B6BC8-7C92-FE18-D003-2FE103A507CF}"/>
              </a:ext>
            </a:extLst>
          </p:cNvPr>
          <p:cNvSpPr>
            <a:spLocks noGrp="1"/>
          </p:cNvSpPr>
          <p:nvPr>
            <p:ph type="body" sz="quarter" idx="23" hasCustomPrompt="1"/>
          </p:nvPr>
        </p:nvSpPr>
        <p:spPr>
          <a:xfrm>
            <a:off x="6217920" y="4023360"/>
            <a:ext cx="2468562" cy="457200"/>
          </a:xfrm>
          <a:prstGeom prst="rect">
            <a:avLst/>
          </a:prstGeom>
          <a:gradFill>
            <a:gsLst>
              <a:gs pos="49000">
                <a:srgbClr val="06304D"/>
              </a:gs>
              <a:gs pos="72000">
                <a:srgbClr val="205D96"/>
              </a:gs>
            </a:gsLst>
            <a:lin ang="10800000" scaled="1"/>
          </a:gradFill>
          <a:ln>
            <a:solidFill>
              <a:srgbClr val="06304D"/>
            </a:solidFill>
          </a:ln>
        </p:spPr>
        <p:txBody>
          <a:bodyPr anchor="ctr" anchorCtr="1"/>
          <a:lstStyle>
            <a:lvl1pPr marL="0" indent="0">
              <a:buFontTx/>
              <a:buNone/>
              <a:defRPr sz="2400">
                <a:solidFill>
                  <a:schemeClr val="bg1"/>
                </a:solidFill>
              </a:defRPr>
            </a:lvl1pPr>
            <a:lvl2pPr marL="312528" indent="0">
              <a:buFontTx/>
              <a:buNone/>
              <a:defRPr/>
            </a:lvl2pPr>
            <a:lvl3pPr marL="625056" indent="0">
              <a:buFontTx/>
              <a:buNone/>
              <a:defRPr/>
            </a:lvl3pPr>
            <a:lvl4pPr marL="937584" indent="0">
              <a:buFontTx/>
              <a:buNone/>
              <a:defRPr/>
            </a:lvl4pPr>
          </a:lstStyle>
          <a:p>
            <a:pPr lvl="0"/>
            <a:r>
              <a:rPr lang="en-US"/>
              <a:t>Header 6</a:t>
            </a:r>
          </a:p>
        </p:txBody>
      </p:sp>
      <p:sp>
        <p:nvSpPr>
          <p:cNvPr id="28" name="Text Placeholder 27">
            <a:extLst>
              <a:ext uri="{FF2B5EF4-FFF2-40B4-BE49-F238E27FC236}">
                <a16:creationId xmlns:a16="http://schemas.microsoft.com/office/drawing/2014/main" id="{6BE39128-5D23-4D18-32AC-ACFC95EDFD3B}"/>
              </a:ext>
            </a:extLst>
          </p:cNvPr>
          <p:cNvSpPr>
            <a:spLocks noGrp="1"/>
          </p:cNvSpPr>
          <p:nvPr>
            <p:ph type="body" sz="quarter" idx="24" hasCustomPrompt="1"/>
          </p:nvPr>
        </p:nvSpPr>
        <p:spPr>
          <a:xfrm>
            <a:off x="6217920" y="4480560"/>
            <a:ext cx="2468880" cy="2103120"/>
          </a:xfrm>
          <a:prstGeom prst="rect">
            <a:avLst/>
          </a:prstGeom>
          <a:ln>
            <a:solidFill>
              <a:srgbClr val="06304D"/>
            </a:solidFill>
          </a:ln>
        </p:spPr>
        <p:txBody>
          <a:bodyPr anchor="ctr" anchorCtr="1"/>
          <a:lstStyle>
            <a:lvl1pPr marL="0" indent="0" algn="ctr">
              <a:buFontTx/>
              <a:buNone/>
              <a:defRPr sz="2400">
                <a:solidFill>
                  <a:srgbClr val="06304D"/>
                </a:solidFill>
              </a:defRPr>
            </a:lvl1pPr>
          </a:lstStyle>
          <a:p>
            <a:pPr lvl="0"/>
            <a:r>
              <a:rPr lang="en-US" dirty="0"/>
              <a:t>Text 6</a:t>
            </a:r>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8778240" y="6505278"/>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457200" y="822127"/>
            <a:ext cx="8165305" cy="61257"/>
          </a:xfrm>
          <a:prstGeom prst="rect">
            <a:avLst/>
          </a:prstGeom>
          <a:solidFill>
            <a:srgbClr val="FFC43E"/>
          </a:solidFill>
          <a:ln w="12700">
            <a:miter lim="400000"/>
          </a:ln>
        </p:spPr>
        <p:txBody>
          <a:bodyPr lIns="35719" tIns="35719" rIns="35719" bIns="35719" anchor="ctr"/>
          <a:lstStyle/>
          <a:p>
            <a:pPr>
              <a:defRPr sz="2400"/>
            </a:pPr>
            <a:endParaRPr sz="1687"/>
          </a:p>
        </p:txBody>
      </p:sp>
    </p:spTree>
    <p:extLst>
      <p:ext uri="{BB962C8B-B14F-4D97-AF65-F5344CB8AC3E}">
        <p14:creationId xmlns:p14="http://schemas.microsoft.com/office/powerpoint/2010/main" val="3089774990"/>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lain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6D51F-1B3E-D253-224E-C4005B18449F}"/>
              </a:ext>
            </a:extLst>
          </p:cNvPr>
          <p:cNvSpPr>
            <a:spLocks noGrp="1"/>
          </p:cNvSpPr>
          <p:nvPr>
            <p:ph type="title" hasCustomPrompt="1"/>
          </p:nvPr>
        </p:nvSpPr>
        <p:spPr>
          <a:xfrm>
            <a:off x="669727" y="312539"/>
            <a:ext cx="7804547" cy="877069"/>
          </a:xfrm>
          <a:prstGeom prst="rect">
            <a:avLst/>
          </a:prstGeom>
        </p:spPr>
        <p:txBody>
          <a:bodyPr/>
          <a:lstStyle>
            <a:lvl1pPr>
              <a:defRPr>
                <a:solidFill>
                  <a:srgbClr val="06304D"/>
                </a:solidFill>
              </a:defRPr>
            </a:lvl1pPr>
          </a:lstStyle>
          <a:p>
            <a:r>
              <a:rPr lang="en-US" dirty="0" err="1"/>
              <a:t>SlideTitle</a:t>
            </a:r>
            <a:endParaRPr lang="en-US" dirty="0"/>
          </a:p>
        </p:txBody>
      </p:sp>
      <p:sp>
        <p:nvSpPr>
          <p:cNvPr id="3" name="Slide Number Placeholder 2">
            <a:extLst>
              <a:ext uri="{FF2B5EF4-FFF2-40B4-BE49-F238E27FC236}">
                <a16:creationId xmlns:a16="http://schemas.microsoft.com/office/drawing/2014/main" id="{EB143835-5A69-5668-3C34-BE6B32A2D528}"/>
              </a:ext>
            </a:extLst>
          </p:cNvPr>
          <p:cNvSpPr>
            <a:spLocks noGrp="1"/>
          </p:cNvSpPr>
          <p:nvPr>
            <p:ph type="sldNum" sz="quarter" idx="10"/>
          </p:nvPr>
        </p:nvSpPr>
        <p:spPr>
          <a:xfrm>
            <a:off x="8778240" y="6505278"/>
            <a:ext cx="301365" cy="297389"/>
          </a:xfrm>
        </p:spPr>
        <p:txBody>
          <a:bodyPr/>
          <a:lstStyle>
            <a:lvl1pPr>
              <a:defRPr>
                <a:solidFill>
                  <a:srgbClr val="06304D"/>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24191271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4" name="Shape 4"/>
          <p:cNvSpPr>
            <a:spLocks noGrp="1"/>
          </p:cNvSpPr>
          <p:nvPr>
            <p:ph type="sldNum" sz="quarter" idx="2"/>
          </p:nvPr>
        </p:nvSpPr>
        <p:spPr>
          <a:xfrm>
            <a:off x="8876941" y="6505278"/>
            <a:ext cx="301365" cy="297389"/>
          </a:xfrm>
          <a:prstGeom prst="rect">
            <a:avLst/>
          </a:prstGeom>
          <a:ln w="12700">
            <a:miter lim="400000"/>
          </a:ln>
        </p:spPr>
        <p:txBody>
          <a:bodyPr wrap="none" lIns="50800" tIns="50800" rIns="50800" bIns="50800">
            <a:spAutoFit/>
          </a:bodyPr>
          <a:lstStyle>
            <a:lvl1pPr>
              <a:defRPr sz="1266">
                <a:solidFill>
                  <a:srgbClr val="FFFFFF"/>
                </a:solidFill>
                <a:latin typeface="Arial" panose="020B0604020202020204" pitchFamily="34" charset="0"/>
                <a:cs typeface="Arial" panose="020B0604020202020204" pitchFamily="34" charset="0"/>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4621267"/>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813" r:id="rId5"/>
    <p:sldLayoutId id="2147483779" r:id="rId6"/>
    <p:sldLayoutId id="2147483780" r:id="rId7"/>
    <p:sldLayoutId id="2147483803" r:id="rId8"/>
    <p:sldLayoutId id="2147483799" r:id="rId9"/>
    <p:sldLayoutId id="2147483788" r:id="rId10"/>
    <p:sldLayoutId id="2147483814" r:id="rId11"/>
    <p:sldLayoutId id="2147483805" r:id="rId12"/>
    <p:sldLayoutId id="2147483790" r:id="rId13"/>
    <p:sldLayoutId id="2147483810" r:id="rId14"/>
    <p:sldLayoutId id="2147483804" r:id="rId15"/>
    <p:sldLayoutId id="2147483811" r:id="rId16"/>
    <p:sldLayoutId id="2147483807" r:id="rId17"/>
    <p:sldLayoutId id="2147483793" r:id="rId18"/>
    <p:sldLayoutId id="2147483808" r:id="rId19"/>
    <p:sldLayoutId id="2147483812" r:id="rId20"/>
    <p:sldLayoutId id="2147483797" r:id="rId21"/>
    <p:sldLayoutId id="2147483809" r:id="rId22"/>
    <p:sldLayoutId id="2147483783" r:id="rId23"/>
  </p:sldLayoutIdLst>
  <p:transition spd="med"/>
  <p:hf hdr="0" ftr="0" dt="0"/>
  <p:txStyles>
    <p:titleStyle>
      <a:lvl1pPr marL="0" marR="0" indent="0"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1pPr>
      <a:lvl2pPr marL="0" marR="0" indent="160729"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2pPr>
      <a:lvl3pPr marL="0" marR="0" indent="321457"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3pPr>
      <a:lvl4pPr marL="0" marR="0" indent="482186"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4pPr>
      <a:lvl5pPr marL="0" marR="0" indent="642915"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5pPr>
      <a:lvl6pPr marL="0" marR="0" indent="803643"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6pPr>
      <a:lvl7pPr marL="0" marR="0" indent="964372"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7pPr>
      <a:lvl8pPr marL="0" marR="0" indent="1125101"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8pPr>
      <a:lvl9pPr marL="0" marR="0" indent="1285829"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9pPr>
    </p:titleStyle>
    <p:bodyStyle>
      <a:lvl1pPr marL="312528"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1pPr>
      <a:lvl2pPr marL="625056"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2pPr>
      <a:lvl3pPr marL="937584"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3pPr>
      <a:lvl4pPr marL="1250112"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4pPr>
      <a:lvl5pPr marL="1562640"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5pPr>
      <a:lvl6pPr marL="1875168"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6pPr>
      <a:lvl7pPr marL="2187696"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7pPr>
      <a:lvl8pPr marL="2500224"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8pPr>
      <a:lvl9pPr marL="2812752"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1pPr>
      <a:lvl2pPr marL="0" marR="0" indent="160729"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2pPr>
      <a:lvl3pPr marL="0" marR="0" indent="321457"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3pPr>
      <a:lvl4pPr marL="0" marR="0" indent="482186"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4pPr>
      <a:lvl5pPr marL="0" marR="0" indent="642915"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5pPr>
      <a:lvl6pPr marL="0" marR="0" indent="803643"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6pPr>
      <a:lvl7pPr marL="0" marR="0" indent="964372"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7pPr>
      <a:lvl8pPr marL="0" marR="0" indent="1125101"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8pPr>
      <a:lvl9pPr marL="0" marR="0" indent="1285829"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7.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https://www.fvap.gov/" TargetMode="External"/><Relationship Id="rId5" Type="http://schemas.openxmlformats.org/officeDocument/2006/relationships/hyperlink" Target="https://registertovote.ca.gov/" TargetMode="External"/><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7.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8.png"/><Relationship Id="rId5" Type="http://schemas.openxmlformats.org/officeDocument/2006/relationships/hyperlink" Target="https://www.fvap.gov/uploads/FVAP/Policies/uocavalaw.pdf" TargetMode="External"/><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7.xml"/><Relationship Id="rId7" Type="http://schemas.openxmlformats.org/officeDocument/2006/relationships/hyperlink" Target="https://www.sos.ca.gov/administration/regulations/current-regulations/elections/conditional-voter-registration#20021" TargetMode="Externa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hyperlink" Target="https://leginfo.legislature.ca.gov/faces/codes_displaySection.xhtml?lawCode=ELEC&amp;sectionNum=2170." TargetMode="External"/><Relationship Id="rId11" Type="http://schemas.openxmlformats.org/officeDocument/2006/relationships/image" Target="../media/image8.png"/><Relationship Id="rId5" Type="http://schemas.openxmlformats.org/officeDocument/2006/relationships/hyperlink" Target="https://elections.cdn.sos.ca.gov/ccrov/2022/april/22085rd.pdf" TargetMode="External"/><Relationship Id="rId10" Type="http://schemas.openxmlformats.org/officeDocument/2006/relationships/image" Target="../media/image7.png"/><Relationship Id="rId4" Type="http://schemas.openxmlformats.org/officeDocument/2006/relationships/notesSlide" Target="../notesSlides/notesSlide7.xml"/><Relationship Id="rId9"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7.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7.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hyperlink" Target="https://telugucomputersadda.blogspot.com/2016/05/what-is-computer-main-parts-of-computer.html" TargetMode="External"/><Relationship Id="rId5" Type="http://schemas.openxmlformats.org/officeDocument/2006/relationships/image" Target="../media/image11.jpe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7.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7.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7.png"/><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7.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8" Type="http://schemas.openxmlformats.org/officeDocument/2006/relationships/hyperlink" Target="https://pixabay.com/en/checklist-task-to-do-list-plan-1295319/" TargetMode="External"/><Relationship Id="rId13" Type="http://schemas.openxmlformats.org/officeDocument/2006/relationships/image" Target="../media/image7.png"/><Relationship Id="rId3" Type="http://schemas.openxmlformats.org/officeDocument/2006/relationships/slideLayout" Target="../slideLayouts/slideLayout10.xml"/><Relationship Id="rId7" Type="http://schemas.openxmlformats.org/officeDocument/2006/relationships/image" Target="../media/image13.png"/><Relationship Id="rId12" Type="http://schemas.openxmlformats.org/officeDocument/2006/relationships/image" Target="../media/image16.sv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hyperlink" Target="https://www.pngall.com/email-png/download/29775" TargetMode="External"/><Relationship Id="rId11" Type="http://schemas.openxmlformats.org/officeDocument/2006/relationships/image" Target="../media/image15.png"/><Relationship Id="rId5" Type="http://schemas.openxmlformats.org/officeDocument/2006/relationships/image" Target="../media/image12.png"/><Relationship Id="rId10" Type="http://schemas.openxmlformats.org/officeDocument/2006/relationships/hyperlink" Target="https://pixabay.com/en/road-sign-right-of-way-test-361513/" TargetMode="External"/><Relationship Id="rId4" Type="http://schemas.openxmlformats.org/officeDocument/2006/relationships/notesSlide" Target="../notesSlides/notesSlide15.xml"/><Relationship Id="rId9"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7.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17.jpeg"/><Relationship Id="rId5" Type="http://schemas.openxmlformats.org/officeDocument/2006/relationships/hyperlink" Target="https://leginfo.legislature.ca.gov/faces/codes_displaySection.xhtml?lawCode=ELEC&amp;sectionNum=3114." TargetMode="External"/><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4.xml"/><Relationship Id="rId7" Type="http://schemas.openxmlformats.org/officeDocument/2006/relationships/image" Target="../media/image7.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hyperlink" Target="https://leginfo.legislature.ca.gov/faces/codes_displaySection.xhtml?lawCode=ELEC&amp;sectionNum=3114." TargetMode="External"/><Relationship Id="rId5" Type="http://schemas.openxmlformats.org/officeDocument/2006/relationships/hyperlink" Target="https://leginfo.legislature.ca.gov/faces/codes_displaySection.xhtml?lawCode=ELEC&amp;sectionNum=3105." TargetMode="External"/><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4.xml"/><Relationship Id="rId7" Type="http://schemas.openxmlformats.org/officeDocument/2006/relationships/hyperlink" Target="https://www.sos.ca.gov/elections/voter-registration/military-overseas-voters/resources" TargetMode="Externa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hyperlink" Target="https://www.fvap.gov/eo/training" TargetMode="External"/><Relationship Id="rId5" Type="http://schemas.openxmlformats.org/officeDocument/2006/relationships/image" Target="../media/image18.png"/><Relationship Id="rId10" Type="http://schemas.openxmlformats.org/officeDocument/2006/relationships/image" Target="../media/image7.png"/><Relationship Id="rId4" Type="http://schemas.openxmlformats.org/officeDocument/2006/relationships/notesSlide" Target="../notesSlides/notesSlide18.xml"/><Relationship Id="rId9"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7.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8.png"/><Relationship Id="rId5" Type="http://schemas.openxmlformats.org/officeDocument/2006/relationships/hyperlink" Target="mailto:vote@fvap.gov" TargetMode="External"/><Relationship Id="rId4"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7.png"/><Relationship Id="rId5" Type="http://schemas.openxmlformats.org/officeDocument/2006/relationships/image" Target="../media/image21.png"/><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16.xml"/><Relationship Id="rId7" Type="http://schemas.openxmlformats.org/officeDocument/2006/relationships/image" Target="../media/image23.sv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7.png"/><Relationship Id="rId10" Type="http://schemas.openxmlformats.org/officeDocument/2006/relationships/image" Target="../media/image26.png"/><Relationship Id="rId4" Type="http://schemas.openxmlformats.org/officeDocument/2006/relationships/notesSlide" Target="../notesSlides/notesSlide21.xml"/><Relationship Id="rId9" Type="http://schemas.openxmlformats.org/officeDocument/2006/relationships/image" Target="../media/image25.svg"/></Relationships>
</file>

<file path=ppt/slides/_rels/slide2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slideLayout" Target="../slideLayouts/slideLayout9.xml"/><Relationship Id="rId7" Type="http://schemas.openxmlformats.org/officeDocument/2006/relationships/image" Target="../media/image7.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8.png"/><Relationship Id="rId5" Type="http://schemas.openxmlformats.org/officeDocument/2006/relationships/hyperlink" Target="https://elections.cdn.sos.ca.gov/ccrov/2022/april/22060pk.pdf" TargetMode="External"/><Relationship Id="rId4" Type="http://schemas.openxmlformats.org/officeDocument/2006/relationships/notesSlide" Target="../notesSlides/notesSlide22.xml"/><Relationship Id="rId9" Type="http://schemas.openxmlformats.org/officeDocument/2006/relationships/image" Target="../media/image30.svg"/></Relationships>
</file>

<file path=ppt/slides/_rels/slide2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9.xml"/><Relationship Id="rId7" Type="http://schemas.openxmlformats.org/officeDocument/2006/relationships/image" Target="../media/image7.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31.png"/><Relationship Id="rId5" Type="http://schemas.openxmlformats.org/officeDocument/2006/relationships/hyperlink" Target="https://elections.cdn.sos.ca.gov/ccrov/2022/april/22066pk.pdf" TargetMode="External"/><Relationship Id="rId4" Type="http://schemas.openxmlformats.org/officeDocument/2006/relationships/notesSlide" Target="../notesSlides/notesSlide23.xml"/><Relationship Id="rId9" Type="http://schemas.openxmlformats.org/officeDocument/2006/relationships/image" Target="../media/image25.svg"/></Relationships>
</file>

<file path=ppt/slides/_rels/slide2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13.xml"/><Relationship Id="rId7" Type="http://schemas.openxmlformats.org/officeDocument/2006/relationships/image" Target="../media/image7.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32.png"/><Relationship Id="rId5" Type="http://schemas.openxmlformats.org/officeDocument/2006/relationships/hyperlink" Target="https://elections.cdn.sos.ca.gov/ccrov/2022/april/22073pk.pdf" TargetMode="External"/><Relationship Id="rId4" Type="http://schemas.openxmlformats.org/officeDocument/2006/relationships/notesSlide" Target="../notesSlides/notesSlide24.xml"/><Relationship Id="rId9" Type="http://schemas.openxmlformats.org/officeDocument/2006/relationships/image" Target="../media/image27.sv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8.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7.png"/><Relationship Id="rId5" Type="http://schemas.openxmlformats.org/officeDocument/2006/relationships/image" Target="../media/image33.png"/><Relationship Id="rId4"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7.png"/><Relationship Id="rId5" Type="http://schemas.openxmlformats.org/officeDocument/2006/relationships/hyperlink" Target="mailto:fax@fvap.gov" TargetMode="External"/><Relationship Id="rId4"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7.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hyperlink" Target="https://www.youthvoices.live/category/writing-communication/poetry/i-remember/" TargetMode="External"/><Relationship Id="rId5" Type="http://schemas.openxmlformats.org/officeDocument/2006/relationships/image" Target="../media/image34.png"/><Relationship Id="rId4"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9.xml"/><Relationship Id="rId7" Type="http://schemas.openxmlformats.org/officeDocument/2006/relationships/hyperlink" Target="https://www.publicdomainpictures.net/view-image.php?image=158418&amp;picture=&amp;jazyk=PT" TargetMode="Externa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35.jpeg"/><Relationship Id="rId5" Type="http://schemas.openxmlformats.org/officeDocument/2006/relationships/hyperlink" Target="mailto:mov@sos.ca.gov" TargetMode="External"/><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B3A73-0CB4-1473-477A-ABBC1CEFD0E3}"/>
              </a:ext>
            </a:extLst>
          </p:cNvPr>
          <p:cNvSpPr>
            <a:spLocks noGrp="1"/>
          </p:cNvSpPr>
          <p:nvPr>
            <p:ph type="title"/>
          </p:nvPr>
        </p:nvSpPr>
        <p:spPr>
          <a:xfrm>
            <a:off x="457199" y="164592"/>
            <a:ext cx="8165305" cy="658368"/>
          </a:xfrm>
        </p:spPr>
        <p:txBody>
          <a:bodyPr/>
          <a:lstStyle/>
          <a:p>
            <a:r>
              <a:rPr lang="en-US" sz="3200" dirty="0"/>
              <a:t>How to listen to this PowerPoint</a:t>
            </a:r>
          </a:p>
        </p:txBody>
      </p:sp>
      <p:sp>
        <p:nvSpPr>
          <p:cNvPr id="3" name="Content Placeholder 2">
            <a:extLst>
              <a:ext uri="{FF2B5EF4-FFF2-40B4-BE49-F238E27FC236}">
                <a16:creationId xmlns:a16="http://schemas.microsoft.com/office/drawing/2014/main" id="{AE757988-A699-6210-FBCA-1D9188E47AB1}"/>
              </a:ext>
            </a:extLst>
          </p:cNvPr>
          <p:cNvSpPr>
            <a:spLocks noGrp="1"/>
          </p:cNvSpPr>
          <p:nvPr>
            <p:ph sz="quarter" idx="11"/>
          </p:nvPr>
        </p:nvSpPr>
        <p:spPr/>
        <p:txBody>
          <a:bodyPr/>
          <a:lstStyle/>
          <a:p>
            <a:pPr marL="228600"/>
            <a:r>
              <a:rPr lang="en-US" dirty="0"/>
              <a:t>Thank you for visiting UOCAVA/Move Act &amp; California Elections Code training</a:t>
            </a:r>
          </a:p>
          <a:p>
            <a:pPr marL="228600"/>
            <a:r>
              <a:rPr lang="en-US" dirty="0"/>
              <a:t>To listen to the audio version of this Power Point, please be sure to watch it as a Slide Show.  You may launch the Slide Show by accessing the Slide Show menu at the top of the screen and selecting “From Beginning”.</a:t>
            </a:r>
          </a:p>
          <a:p>
            <a:endParaRPr lang="en-US" dirty="0"/>
          </a:p>
        </p:txBody>
      </p:sp>
      <p:sp>
        <p:nvSpPr>
          <p:cNvPr id="4" name="Slide Number Placeholder 3">
            <a:extLst>
              <a:ext uri="{FF2B5EF4-FFF2-40B4-BE49-F238E27FC236}">
                <a16:creationId xmlns:a16="http://schemas.microsoft.com/office/drawing/2014/main" id="{2E68EC7A-0F3A-A959-8D44-F16D4F7CF2B4}"/>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1</a:t>
            </a:fld>
            <a:endParaRPr lang="en-US"/>
          </a:p>
        </p:txBody>
      </p:sp>
      <p:pic>
        <p:nvPicPr>
          <p:cNvPr id="9" name="Picture 8" descr="PowerPoint top menu bar showing where to click to launch the slide show from the beginning.">
            <a:extLst>
              <a:ext uri="{FF2B5EF4-FFF2-40B4-BE49-F238E27FC236}">
                <a16:creationId xmlns:a16="http://schemas.microsoft.com/office/drawing/2014/main" id="{438DDD65-5172-80BB-333D-178684458DC8}"/>
              </a:ext>
            </a:extLst>
          </p:cNvPr>
          <p:cNvPicPr>
            <a:picLocks noChangeAspect="1"/>
          </p:cNvPicPr>
          <p:nvPr/>
        </p:nvPicPr>
        <p:blipFill>
          <a:blip r:embed="rId2"/>
          <a:stretch>
            <a:fillRect/>
          </a:stretch>
        </p:blipFill>
        <p:spPr>
          <a:xfrm>
            <a:off x="457200" y="4808319"/>
            <a:ext cx="8229600" cy="1104056"/>
          </a:xfrm>
          <a:prstGeom prst="rect">
            <a:avLst/>
          </a:prstGeom>
        </p:spPr>
      </p:pic>
    </p:spTree>
    <p:extLst>
      <p:ext uri="{BB962C8B-B14F-4D97-AF65-F5344CB8AC3E}">
        <p14:creationId xmlns:p14="http://schemas.microsoft.com/office/powerpoint/2010/main" val="322666274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DB822-A0E2-7DF1-FEA5-EF07E17A7648}"/>
              </a:ext>
            </a:extLst>
          </p:cNvPr>
          <p:cNvSpPr>
            <a:spLocks noGrp="1"/>
          </p:cNvSpPr>
          <p:nvPr>
            <p:ph type="title"/>
          </p:nvPr>
        </p:nvSpPr>
        <p:spPr>
          <a:xfrm>
            <a:off x="450055" y="321469"/>
            <a:ext cx="5119471" cy="3284176"/>
          </a:xfrm>
        </p:spPr>
        <p:txBody>
          <a:bodyPr>
            <a:normAutofit fontScale="90000"/>
          </a:bodyPr>
          <a:lstStyle/>
          <a:p>
            <a:pPr algn="l"/>
            <a:r>
              <a:rPr lang="en-US" sz="5400" dirty="0"/>
              <a:t>UOCAVA/</a:t>
            </a:r>
            <a:br>
              <a:rPr lang="en-US" sz="5400" dirty="0"/>
            </a:br>
            <a:r>
              <a:rPr lang="en-US" sz="5400" dirty="0"/>
              <a:t>MOVE Act &amp; CA Elections Code</a:t>
            </a:r>
          </a:p>
        </p:txBody>
      </p:sp>
      <p:sp>
        <p:nvSpPr>
          <p:cNvPr id="3" name="Subtitle 2">
            <a:extLst>
              <a:ext uri="{FF2B5EF4-FFF2-40B4-BE49-F238E27FC236}">
                <a16:creationId xmlns:a16="http://schemas.microsoft.com/office/drawing/2014/main" id="{86A1F91F-068B-CD8F-2B2E-7C553A5C0E8C}"/>
              </a:ext>
            </a:extLst>
          </p:cNvPr>
          <p:cNvSpPr>
            <a:spLocks noGrp="1"/>
          </p:cNvSpPr>
          <p:nvPr>
            <p:ph type="body" sz="quarter" idx="10"/>
          </p:nvPr>
        </p:nvSpPr>
        <p:spPr>
          <a:xfrm>
            <a:off x="450055" y="3782291"/>
            <a:ext cx="3155590" cy="1475509"/>
          </a:xfrm>
        </p:spPr>
        <p:txBody>
          <a:bodyPr>
            <a:normAutofit fontScale="25000" lnSpcReduction="20000"/>
          </a:bodyPr>
          <a:lstStyle/>
          <a:p>
            <a:pPr>
              <a:lnSpc>
                <a:spcPct val="120000"/>
              </a:lnSpc>
            </a:pPr>
            <a:r>
              <a:rPr lang="en-US" sz="9600" dirty="0">
                <a:solidFill>
                  <a:schemeClr val="bg1"/>
                </a:solidFill>
              </a:rPr>
              <a:t>Training for County Elections Officials</a:t>
            </a:r>
          </a:p>
          <a:p>
            <a:pPr>
              <a:lnSpc>
                <a:spcPct val="120000"/>
              </a:lnSpc>
              <a:spcBef>
                <a:spcPts val="2400"/>
              </a:spcBef>
            </a:pPr>
            <a:r>
              <a:rPr lang="en-US" sz="8000" dirty="0">
                <a:solidFill>
                  <a:schemeClr val="bg1"/>
                </a:solidFill>
              </a:rPr>
              <a:t>Updated August 2025</a:t>
            </a:r>
            <a:endParaRPr lang="en-US" sz="8000" dirty="0"/>
          </a:p>
        </p:txBody>
      </p:sp>
      <p:pic>
        <p:nvPicPr>
          <p:cNvPr id="6" name="Audio 5">
            <a:hlinkClick r:id="" action="ppaction://media"/>
            <a:extLst>
              <a:ext uri="{FF2B5EF4-FFF2-40B4-BE49-F238E27FC236}">
                <a16:creationId xmlns:a16="http://schemas.microsoft.com/office/drawing/2014/main" id="{B407DB9C-D035-4D8C-E88C-77E35D50C5EE}"/>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8686800" y="5486400"/>
            <a:ext cx="2057400" cy="2057400"/>
          </a:xfrm>
          <a:prstGeom prst="ellipse">
            <a:avLst/>
          </a:prstGeom>
        </p:spPr>
      </p:pic>
    </p:spTree>
    <p:extLst>
      <p:ext uri="{BB962C8B-B14F-4D97-AF65-F5344CB8AC3E}">
        <p14:creationId xmlns:p14="http://schemas.microsoft.com/office/powerpoint/2010/main" val="855378348"/>
      </p:ext>
    </p:extLst>
  </p:cSld>
  <p:clrMapOvr>
    <a:masterClrMapping/>
  </p:clrMapOvr>
  <p:transition spd="med" advTm="1168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1A904A0-191A-E35C-438D-BA53F007BACB}"/>
              </a:ext>
            </a:extLst>
          </p:cNvPr>
          <p:cNvSpPr>
            <a:spLocks noGrp="1"/>
          </p:cNvSpPr>
          <p:nvPr>
            <p:ph type="title"/>
          </p:nvPr>
        </p:nvSpPr>
        <p:spPr/>
        <p:txBody>
          <a:bodyPr/>
          <a:lstStyle/>
          <a:p>
            <a:pPr algn="ctr"/>
            <a:r>
              <a:rPr lang="en-US" dirty="0"/>
              <a:t>Acronyms (A-L)</a:t>
            </a:r>
          </a:p>
        </p:txBody>
      </p:sp>
      <p:sp>
        <p:nvSpPr>
          <p:cNvPr id="7" name="Text Placeholder 6">
            <a:extLst>
              <a:ext uri="{FF2B5EF4-FFF2-40B4-BE49-F238E27FC236}">
                <a16:creationId xmlns:a16="http://schemas.microsoft.com/office/drawing/2014/main" id="{F5CC2FFE-57AB-0E45-409B-5263FB24E272}"/>
              </a:ext>
            </a:extLst>
          </p:cNvPr>
          <p:cNvSpPr>
            <a:spLocks noGrp="1"/>
          </p:cNvSpPr>
          <p:nvPr>
            <p:ph type="body" sz="quarter" idx="13"/>
          </p:nvPr>
        </p:nvSpPr>
        <p:spPr/>
        <p:txBody>
          <a:bodyPr/>
          <a:lstStyle/>
          <a:p>
            <a:pPr marL="0" indent="0" algn="ctr">
              <a:buNone/>
            </a:pPr>
            <a:r>
              <a:rPr lang="en-US" dirty="0"/>
              <a:t>COVR</a:t>
            </a:r>
          </a:p>
        </p:txBody>
      </p:sp>
      <p:sp>
        <p:nvSpPr>
          <p:cNvPr id="10" name="Text Placeholder 9">
            <a:extLst>
              <a:ext uri="{FF2B5EF4-FFF2-40B4-BE49-F238E27FC236}">
                <a16:creationId xmlns:a16="http://schemas.microsoft.com/office/drawing/2014/main" id="{0ED8DB9E-D307-16A9-D9AD-34A2E2835AC0}"/>
              </a:ext>
            </a:extLst>
          </p:cNvPr>
          <p:cNvSpPr>
            <a:spLocks noGrp="1"/>
          </p:cNvSpPr>
          <p:nvPr>
            <p:ph type="body" sz="quarter" idx="14"/>
          </p:nvPr>
        </p:nvSpPr>
        <p:spPr/>
        <p:txBody>
          <a:bodyPr lIns="0" rIns="0"/>
          <a:lstStyle/>
          <a:p>
            <a:pPr>
              <a:spcBef>
                <a:spcPts val="0"/>
              </a:spcBef>
            </a:pPr>
            <a:r>
              <a:rPr lang="en-US" sz="2200" kern="1200" dirty="0"/>
              <a:t>California’s Online Voter Registration System</a:t>
            </a:r>
          </a:p>
          <a:p>
            <a:pPr>
              <a:spcBef>
                <a:spcPts val="0"/>
              </a:spcBef>
            </a:pPr>
            <a:endParaRPr lang="en-US" sz="1800" kern="1200" dirty="0"/>
          </a:p>
          <a:p>
            <a:pPr>
              <a:spcBef>
                <a:spcPts val="0"/>
              </a:spcBef>
            </a:pPr>
            <a:r>
              <a:rPr lang="en-US" sz="1800" kern="1200" dirty="0">
                <a:hlinkClick r:id="rId5"/>
              </a:rPr>
              <a:t>RegisterToVote.ca.gov</a:t>
            </a:r>
            <a:endParaRPr lang="en-US" sz="1800" dirty="0"/>
          </a:p>
        </p:txBody>
      </p:sp>
      <p:sp>
        <p:nvSpPr>
          <p:cNvPr id="6" name="Text Placeholder 5">
            <a:extLst>
              <a:ext uri="{FF2B5EF4-FFF2-40B4-BE49-F238E27FC236}">
                <a16:creationId xmlns:a16="http://schemas.microsoft.com/office/drawing/2014/main" id="{7F8D63BF-BCCA-4231-1D0A-622D47175E3B}"/>
              </a:ext>
            </a:extLst>
          </p:cNvPr>
          <p:cNvSpPr>
            <a:spLocks noGrp="1"/>
          </p:cNvSpPr>
          <p:nvPr>
            <p:ph type="body" sz="quarter" idx="15"/>
          </p:nvPr>
        </p:nvSpPr>
        <p:spPr/>
        <p:txBody>
          <a:bodyPr/>
          <a:lstStyle/>
          <a:p>
            <a:pPr marL="0" indent="0" algn="ctr">
              <a:buNone/>
            </a:pPr>
            <a:r>
              <a:rPr lang="en-US" dirty="0"/>
              <a:t>CVR</a:t>
            </a:r>
          </a:p>
        </p:txBody>
      </p:sp>
      <p:sp>
        <p:nvSpPr>
          <p:cNvPr id="9" name="Text Placeholder 8">
            <a:extLst>
              <a:ext uri="{FF2B5EF4-FFF2-40B4-BE49-F238E27FC236}">
                <a16:creationId xmlns:a16="http://schemas.microsoft.com/office/drawing/2014/main" id="{67E1E0B9-C3CC-CB56-16A0-8909ECD13502}"/>
              </a:ext>
            </a:extLst>
          </p:cNvPr>
          <p:cNvSpPr>
            <a:spLocks noGrp="1"/>
          </p:cNvSpPr>
          <p:nvPr>
            <p:ph type="body" sz="quarter" idx="16"/>
          </p:nvPr>
        </p:nvSpPr>
        <p:spPr/>
        <p:txBody>
          <a:bodyPr/>
          <a:lstStyle/>
          <a:p>
            <a:pPr>
              <a:spcBef>
                <a:spcPts val="0"/>
              </a:spcBef>
            </a:pPr>
            <a:r>
              <a:rPr lang="en-US" sz="2200" dirty="0">
                <a:solidFill>
                  <a:srgbClr val="06304D"/>
                </a:solidFill>
              </a:rPr>
              <a:t>Conditional Voter Registration/</a:t>
            </a:r>
          </a:p>
          <a:p>
            <a:pPr>
              <a:spcBef>
                <a:spcPts val="0"/>
              </a:spcBef>
            </a:pPr>
            <a:r>
              <a:rPr lang="en-US" sz="2200" dirty="0">
                <a:solidFill>
                  <a:srgbClr val="06304D"/>
                </a:solidFill>
              </a:rPr>
              <a:t>Same Day Registration</a:t>
            </a:r>
            <a:endParaRPr lang="en-US" sz="2000" dirty="0">
              <a:solidFill>
                <a:schemeClr val="bg1"/>
              </a:solidFill>
            </a:endParaRPr>
          </a:p>
        </p:txBody>
      </p:sp>
      <p:sp>
        <p:nvSpPr>
          <p:cNvPr id="8" name="Text Placeholder 7">
            <a:extLst>
              <a:ext uri="{FF2B5EF4-FFF2-40B4-BE49-F238E27FC236}">
                <a16:creationId xmlns:a16="http://schemas.microsoft.com/office/drawing/2014/main" id="{C5E7FC3C-4234-6BCF-A4CF-93AAC3F1A184}"/>
              </a:ext>
            </a:extLst>
          </p:cNvPr>
          <p:cNvSpPr>
            <a:spLocks noGrp="1"/>
          </p:cNvSpPr>
          <p:nvPr>
            <p:ph type="body" sz="quarter" idx="17"/>
          </p:nvPr>
        </p:nvSpPr>
        <p:spPr/>
        <p:txBody>
          <a:bodyPr/>
          <a:lstStyle/>
          <a:p>
            <a:pPr marL="0" indent="0" algn="ctr">
              <a:buNone/>
            </a:pPr>
            <a:r>
              <a:rPr lang="en-US" dirty="0"/>
              <a:t>EMS</a:t>
            </a:r>
          </a:p>
        </p:txBody>
      </p:sp>
      <p:sp>
        <p:nvSpPr>
          <p:cNvPr id="13" name="Text Placeholder 12">
            <a:extLst>
              <a:ext uri="{FF2B5EF4-FFF2-40B4-BE49-F238E27FC236}">
                <a16:creationId xmlns:a16="http://schemas.microsoft.com/office/drawing/2014/main" id="{8E27AAD5-CE1C-49F2-AB09-93588C7E31B0}"/>
              </a:ext>
            </a:extLst>
          </p:cNvPr>
          <p:cNvSpPr>
            <a:spLocks noGrp="1"/>
          </p:cNvSpPr>
          <p:nvPr>
            <p:ph type="body" sz="quarter" idx="18"/>
          </p:nvPr>
        </p:nvSpPr>
        <p:spPr/>
        <p:txBody>
          <a:bodyPr/>
          <a:lstStyle/>
          <a:p>
            <a:r>
              <a:rPr lang="en-US" altLang="en-US" sz="2200" kern="1200" dirty="0">
                <a:solidFill>
                  <a:srgbClr val="06304D"/>
                </a:solidFill>
              </a:rPr>
              <a:t>Elections Management System</a:t>
            </a:r>
            <a:endParaRPr lang="en-US" sz="2200" dirty="0">
              <a:solidFill>
                <a:schemeClr val="bg1"/>
              </a:solidFill>
            </a:endParaRPr>
          </a:p>
        </p:txBody>
      </p:sp>
      <p:sp>
        <p:nvSpPr>
          <p:cNvPr id="15" name="Text Placeholder 14">
            <a:extLst>
              <a:ext uri="{FF2B5EF4-FFF2-40B4-BE49-F238E27FC236}">
                <a16:creationId xmlns:a16="http://schemas.microsoft.com/office/drawing/2014/main" id="{DA745068-BAB3-D952-245E-14BEC6A9A25F}"/>
              </a:ext>
            </a:extLst>
          </p:cNvPr>
          <p:cNvSpPr>
            <a:spLocks noGrp="1"/>
          </p:cNvSpPr>
          <p:nvPr>
            <p:ph type="body" sz="quarter" idx="19"/>
          </p:nvPr>
        </p:nvSpPr>
        <p:spPr/>
        <p:txBody>
          <a:bodyPr/>
          <a:lstStyle/>
          <a:p>
            <a:r>
              <a:rPr lang="en-US" dirty="0"/>
              <a:t>FPCA</a:t>
            </a:r>
          </a:p>
        </p:txBody>
      </p:sp>
      <p:sp>
        <p:nvSpPr>
          <p:cNvPr id="12" name="Text Placeholder 11">
            <a:extLst>
              <a:ext uri="{FF2B5EF4-FFF2-40B4-BE49-F238E27FC236}">
                <a16:creationId xmlns:a16="http://schemas.microsoft.com/office/drawing/2014/main" id="{B901CD49-EEC2-F0C6-11D9-1669DFC36EFD}"/>
              </a:ext>
            </a:extLst>
          </p:cNvPr>
          <p:cNvSpPr>
            <a:spLocks noGrp="1"/>
          </p:cNvSpPr>
          <p:nvPr>
            <p:ph type="body" sz="quarter" idx="20"/>
          </p:nvPr>
        </p:nvSpPr>
        <p:spPr/>
        <p:txBody>
          <a:bodyPr/>
          <a:lstStyle/>
          <a:p>
            <a:r>
              <a:rPr lang="en-US" sz="2200" dirty="0">
                <a:solidFill>
                  <a:srgbClr val="06304D"/>
                </a:solidFill>
              </a:rPr>
              <a:t>Federal Post Card Application</a:t>
            </a:r>
          </a:p>
        </p:txBody>
      </p:sp>
      <p:sp>
        <p:nvSpPr>
          <p:cNvPr id="14" name="Text Placeholder 13">
            <a:extLst>
              <a:ext uri="{FF2B5EF4-FFF2-40B4-BE49-F238E27FC236}">
                <a16:creationId xmlns:a16="http://schemas.microsoft.com/office/drawing/2014/main" id="{7AFD6D41-94CA-3148-037B-107229139402}"/>
              </a:ext>
            </a:extLst>
          </p:cNvPr>
          <p:cNvSpPr>
            <a:spLocks noGrp="1"/>
          </p:cNvSpPr>
          <p:nvPr>
            <p:ph type="body" sz="quarter" idx="21"/>
          </p:nvPr>
        </p:nvSpPr>
        <p:spPr/>
        <p:txBody>
          <a:bodyPr/>
          <a:lstStyle/>
          <a:p>
            <a:pPr marL="0" indent="0" algn="ctr">
              <a:spcBef>
                <a:spcPts val="0"/>
              </a:spcBef>
              <a:buNone/>
            </a:pPr>
            <a:r>
              <a:rPr lang="en-US" altLang="en-US" kern="1200" dirty="0"/>
              <a:t>FVAP</a:t>
            </a:r>
            <a:endParaRPr lang="en-US" dirty="0"/>
          </a:p>
        </p:txBody>
      </p:sp>
      <p:sp>
        <p:nvSpPr>
          <p:cNvPr id="4" name="Text Placeholder 3">
            <a:extLst>
              <a:ext uri="{FF2B5EF4-FFF2-40B4-BE49-F238E27FC236}">
                <a16:creationId xmlns:a16="http://schemas.microsoft.com/office/drawing/2014/main" id="{2559AB06-37F3-8A35-F2DF-63517226CA12}"/>
              </a:ext>
            </a:extLst>
          </p:cNvPr>
          <p:cNvSpPr>
            <a:spLocks noGrp="1"/>
          </p:cNvSpPr>
          <p:nvPr>
            <p:ph type="body" sz="quarter" idx="22"/>
          </p:nvPr>
        </p:nvSpPr>
        <p:spPr>
          <a:prstGeom prst="rect">
            <a:avLst/>
          </a:prstGeom>
          <a:noFill/>
        </p:spPr>
        <p:txBody>
          <a:bodyPr/>
          <a:lstStyle/>
          <a:p>
            <a:pPr marL="0" indent="0" algn="ctr">
              <a:buNone/>
            </a:pPr>
            <a:r>
              <a:rPr lang="en-US" altLang="en-US" sz="2200" kern="1200" dirty="0">
                <a:solidFill>
                  <a:srgbClr val="06304D"/>
                </a:solidFill>
              </a:rPr>
              <a:t>Federal Voting Assistance Program </a:t>
            </a:r>
          </a:p>
          <a:p>
            <a:pPr marL="0" indent="0" algn="ctr">
              <a:spcBef>
                <a:spcPts val="2400"/>
              </a:spcBef>
              <a:buNone/>
            </a:pPr>
            <a:r>
              <a:rPr lang="en-US" altLang="en-US" sz="2200" kern="1200" dirty="0">
                <a:solidFill>
                  <a:srgbClr val="06304D"/>
                </a:solidFill>
                <a:hlinkClick r:id="rId6"/>
              </a:rPr>
              <a:t>fvap.gov</a:t>
            </a:r>
            <a:endParaRPr lang="en-US" altLang="en-US" sz="2200" kern="1200" dirty="0">
              <a:solidFill>
                <a:srgbClr val="06304D"/>
              </a:solidFill>
            </a:endParaRPr>
          </a:p>
        </p:txBody>
      </p:sp>
      <p:sp>
        <p:nvSpPr>
          <p:cNvPr id="5" name="Text Placeholder 4">
            <a:extLst>
              <a:ext uri="{FF2B5EF4-FFF2-40B4-BE49-F238E27FC236}">
                <a16:creationId xmlns:a16="http://schemas.microsoft.com/office/drawing/2014/main" id="{8970498E-02F9-4866-ABF5-B6673B65A4BE}"/>
              </a:ext>
            </a:extLst>
          </p:cNvPr>
          <p:cNvSpPr>
            <a:spLocks noGrp="1"/>
          </p:cNvSpPr>
          <p:nvPr>
            <p:ph type="body" sz="quarter" idx="23"/>
          </p:nvPr>
        </p:nvSpPr>
        <p:spPr>
          <a:prstGeom prst="rect">
            <a:avLst/>
          </a:prstGeom>
          <a:ln>
            <a:solidFill>
              <a:srgbClr val="06304D"/>
            </a:solidFill>
          </a:ln>
        </p:spPr>
        <p:txBody>
          <a:bodyPr anchor="ctr" anchorCtr="0"/>
          <a:lstStyle/>
          <a:p>
            <a:pPr marL="0" indent="0" algn="ctr">
              <a:buNone/>
            </a:pPr>
            <a:r>
              <a:rPr lang="en-US" dirty="0">
                <a:latin typeface="Arial" panose="020B0604020202020204" pitchFamily="34" charset="0"/>
                <a:cs typeface="Arial" panose="020B0604020202020204" pitchFamily="34" charset="0"/>
              </a:rPr>
              <a:t>FWAB</a:t>
            </a:r>
          </a:p>
        </p:txBody>
      </p:sp>
      <p:sp>
        <p:nvSpPr>
          <p:cNvPr id="22" name="Text Placeholder 21">
            <a:extLst>
              <a:ext uri="{FF2B5EF4-FFF2-40B4-BE49-F238E27FC236}">
                <a16:creationId xmlns:a16="http://schemas.microsoft.com/office/drawing/2014/main" id="{BA612927-1EC8-B565-D6FC-FE9197027930}"/>
              </a:ext>
            </a:extLst>
          </p:cNvPr>
          <p:cNvSpPr>
            <a:spLocks noGrp="1"/>
          </p:cNvSpPr>
          <p:nvPr>
            <p:ph type="body" sz="quarter" idx="24"/>
          </p:nvPr>
        </p:nvSpPr>
        <p:spPr/>
        <p:txBody>
          <a:bodyPr/>
          <a:lstStyle/>
          <a:p>
            <a:r>
              <a:rPr lang="en-US" altLang="en-US" sz="2200" kern="1200" dirty="0">
                <a:solidFill>
                  <a:srgbClr val="06304D"/>
                </a:solidFill>
                <a:latin typeface="Arial" panose="020B0604020202020204" pitchFamily="34" charset="0"/>
                <a:cs typeface="Arial" panose="020B0604020202020204" pitchFamily="34" charset="0"/>
              </a:rPr>
              <a:t>Federal Write-In Absentee Ballot</a:t>
            </a:r>
            <a:endParaRPr lang="en-US" sz="2200" dirty="0"/>
          </a:p>
        </p:txBody>
      </p:sp>
      <p:sp>
        <p:nvSpPr>
          <p:cNvPr id="2" name="Slide Number Placeholder 1">
            <a:extLst>
              <a:ext uri="{FF2B5EF4-FFF2-40B4-BE49-F238E27FC236}">
                <a16:creationId xmlns:a16="http://schemas.microsoft.com/office/drawing/2014/main" id="{510A101C-E155-091D-F097-C1ADAB8B06DF}"/>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3</a:t>
            </a:fld>
            <a:endParaRPr lang="en-US"/>
          </a:p>
        </p:txBody>
      </p:sp>
      <p:sp>
        <p:nvSpPr>
          <p:cNvPr id="16" name="Flowchart: Connector 15">
            <a:extLst>
              <a:ext uri="{FF2B5EF4-FFF2-40B4-BE49-F238E27FC236}">
                <a16:creationId xmlns:a16="http://schemas.microsoft.com/office/drawing/2014/main" id="{5D24505A-2D00-823D-A15B-76223550EF54}"/>
              </a:ext>
              <a:ext uri="{C183D7F6-B498-43B3-948B-1728B52AA6E4}">
                <adec:decorative xmlns:adec="http://schemas.microsoft.com/office/drawing/2017/decorative" val="1"/>
              </a:ext>
            </a:extLst>
          </p:cNvPr>
          <p:cNvSpPr/>
          <p:nvPr/>
        </p:nvSpPr>
        <p:spPr>
          <a:xfrm>
            <a:off x="1591056" y="3429000"/>
            <a:ext cx="365760" cy="365760"/>
          </a:xfrm>
          <a:prstGeom prst="flowChartConnector">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17" name="Flowchart: Connector 16">
            <a:extLst>
              <a:ext uri="{FF2B5EF4-FFF2-40B4-BE49-F238E27FC236}">
                <a16:creationId xmlns:a16="http://schemas.microsoft.com/office/drawing/2014/main" id="{8B41672E-0D7D-E016-44CF-AA9964577FD5}"/>
              </a:ext>
              <a:ext uri="{C183D7F6-B498-43B3-948B-1728B52AA6E4}">
                <adec:decorative xmlns:adec="http://schemas.microsoft.com/office/drawing/2017/decorative" val="1"/>
              </a:ext>
            </a:extLst>
          </p:cNvPr>
          <p:cNvSpPr/>
          <p:nvPr/>
        </p:nvSpPr>
        <p:spPr>
          <a:xfrm>
            <a:off x="4429755" y="3429000"/>
            <a:ext cx="365760" cy="365760"/>
          </a:xfrm>
          <a:prstGeom prst="flowChartConnector">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18" name="Flowchart: Connector 17">
            <a:extLst>
              <a:ext uri="{FF2B5EF4-FFF2-40B4-BE49-F238E27FC236}">
                <a16:creationId xmlns:a16="http://schemas.microsoft.com/office/drawing/2014/main" id="{B8301D34-C7E1-11DC-CAC3-AC579C750078}"/>
              </a:ext>
              <a:ext uri="{C183D7F6-B498-43B3-948B-1728B52AA6E4}">
                <adec:decorative xmlns:adec="http://schemas.microsoft.com/office/drawing/2017/decorative" val="1"/>
              </a:ext>
            </a:extLst>
          </p:cNvPr>
          <p:cNvSpPr/>
          <p:nvPr/>
        </p:nvSpPr>
        <p:spPr>
          <a:xfrm>
            <a:off x="7342344" y="3429000"/>
            <a:ext cx="365760" cy="365760"/>
          </a:xfrm>
          <a:prstGeom prst="flowChartConnector">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19" name="Flowchart: Connector 18">
            <a:extLst>
              <a:ext uri="{FF2B5EF4-FFF2-40B4-BE49-F238E27FC236}">
                <a16:creationId xmlns:a16="http://schemas.microsoft.com/office/drawing/2014/main" id="{74C82344-FCCC-1E6F-9A07-40F81EA4B9DC}"/>
              </a:ext>
              <a:ext uri="{C183D7F6-B498-43B3-948B-1728B52AA6E4}">
                <adec:decorative xmlns:adec="http://schemas.microsoft.com/office/drawing/2017/decorative" val="1"/>
              </a:ext>
            </a:extLst>
          </p:cNvPr>
          <p:cNvSpPr/>
          <p:nvPr/>
        </p:nvSpPr>
        <p:spPr>
          <a:xfrm>
            <a:off x="1548608" y="6400800"/>
            <a:ext cx="365760" cy="365760"/>
          </a:xfrm>
          <a:prstGeom prst="flowChartConnector">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20" name="Flowchart: Connector 19">
            <a:extLst>
              <a:ext uri="{FF2B5EF4-FFF2-40B4-BE49-F238E27FC236}">
                <a16:creationId xmlns:a16="http://schemas.microsoft.com/office/drawing/2014/main" id="{D109C079-57B8-1548-A9B1-BE3B3146DB24}"/>
              </a:ext>
              <a:ext uri="{C183D7F6-B498-43B3-948B-1728B52AA6E4}">
                <adec:decorative xmlns:adec="http://schemas.microsoft.com/office/drawing/2017/decorative" val="1"/>
              </a:ext>
            </a:extLst>
          </p:cNvPr>
          <p:cNvSpPr/>
          <p:nvPr/>
        </p:nvSpPr>
        <p:spPr>
          <a:xfrm>
            <a:off x="4429755" y="6400800"/>
            <a:ext cx="365760" cy="365760"/>
          </a:xfrm>
          <a:prstGeom prst="flowChartConnector">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21" name="Flowchart: Connector 20">
            <a:extLst>
              <a:ext uri="{FF2B5EF4-FFF2-40B4-BE49-F238E27FC236}">
                <a16:creationId xmlns:a16="http://schemas.microsoft.com/office/drawing/2014/main" id="{1266FA46-9645-301E-2ECD-39EE3A34429A}"/>
              </a:ext>
              <a:ext uri="{C183D7F6-B498-43B3-948B-1728B52AA6E4}">
                <adec:decorative xmlns:adec="http://schemas.microsoft.com/office/drawing/2017/decorative" val="1"/>
              </a:ext>
            </a:extLst>
          </p:cNvPr>
          <p:cNvSpPr/>
          <p:nvPr/>
        </p:nvSpPr>
        <p:spPr>
          <a:xfrm>
            <a:off x="7342344" y="6400800"/>
            <a:ext cx="365760" cy="365760"/>
          </a:xfrm>
          <a:prstGeom prst="flowChartConnector">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pic>
        <p:nvPicPr>
          <p:cNvPr id="40" name="Audio 39">
            <a:hlinkClick r:id="" action="ppaction://media"/>
            <a:extLst>
              <a:ext uri="{FF2B5EF4-FFF2-40B4-BE49-F238E27FC236}">
                <a16:creationId xmlns:a16="http://schemas.microsoft.com/office/drawing/2014/main" id="{CD2493DA-4306-D88D-C6CE-3BBC024FE95B}"/>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8686800" y="5577840"/>
            <a:ext cx="2057400" cy="2057400"/>
          </a:xfrm>
          <a:prstGeom prst="ellipse">
            <a:avLst/>
          </a:prstGeom>
        </p:spPr>
      </p:pic>
    </p:spTree>
    <p:extLst>
      <p:ext uri="{BB962C8B-B14F-4D97-AF65-F5344CB8AC3E}">
        <p14:creationId xmlns:p14="http://schemas.microsoft.com/office/powerpoint/2010/main" val="201347700"/>
      </p:ext>
    </p:extLst>
  </p:cSld>
  <p:clrMapOvr>
    <a:masterClrMapping/>
  </p:clrMapOvr>
  <p:transition spd="med" advTm="4110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8750B786-6FF2-1936-6002-FE222146061A}"/>
              </a:ext>
            </a:extLst>
          </p:cNvPr>
          <p:cNvSpPr>
            <a:spLocks noGrp="1"/>
          </p:cNvSpPr>
          <p:nvPr>
            <p:ph type="title"/>
          </p:nvPr>
        </p:nvSpPr>
        <p:spPr/>
        <p:txBody>
          <a:bodyPr/>
          <a:lstStyle/>
          <a:p>
            <a:pPr algn="ctr"/>
            <a:r>
              <a:rPr lang="en-US" dirty="0"/>
              <a:t>Acronyms (M-Z)</a:t>
            </a:r>
          </a:p>
        </p:txBody>
      </p:sp>
      <p:sp>
        <p:nvSpPr>
          <p:cNvPr id="4" name="Text Placeholder 3">
            <a:extLst>
              <a:ext uri="{FF2B5EF4-FFF2-40B4-BE49-F238E27FC236}">
                <a16:creationId xmlns:a16="http://schemas.microsoft.com/office/drawing/2014/main" id="{0E8D1A9F-F212-0C5D-8A89-F11A3E93ABE9}"/>
              </a:ext>
            </a:extLst>
          </p:cNvPr>
          <p:cNvSpPr>
            <a:spLocks noGrp="1"/>
          </p:cNvSpPr>
          <p:nvPr>
            <p:ph type="body" sz="quarter" idx="13"/>
          </p:nvPr>
        </p:nvSpPr>
        <p:spPr/>
        <p:txBody>
          <a:bodyPr/>
          <a:lstStyle/>
          <a:p>
            <a:r>
              <a:rPr lang="en-US" dirty="0"/>
              <a:t>MOVE Act</a:t>
            </a:r>
          </a:p>
        </p:txBody>
      </p:sp>
      <p:sp>
        <p:nvSpPr>
          <p:cNvPr id="5" name="Text Placeholder 4">
            <a:extLst>
              <a:ext uri="{FF2B5EF4-FFF2-40B4-BE49-F238E27FC236}">
                <a16:creationId xmlns:a16="http://schemas.microsoft.com/office/drawing/2014/main" id="{FBA31F55-58CE-4984-2567-65E9D8473160}"/>
              </a:ext>
            </a:extLst>
          </p:cNvPr>
          <p:cNvSpPr>
            <a:spLocks noGrp="1"/>
          </p:cNvSpPr>
          <p:nvPr>
            <p:ph type="body" sz="quarter" idx="14"/>
          </p:nvPr>
        </p:nvSpPr>
        <p:spPr/>
        <p:txBody>
          <a:bodyPr/>
          <a:lstStyle/>
          <a:p>
            <a:pPr>
              <a:spcBef>
                <a:spcPts val="0"/>
              </a:spcBef>
            </a:pPr>
            <a:r>
              <a:rPr lang="en-US" altLang="en-US" sz="2200" kern="1200" dirty="0"/>
              <a:t>Military and Overseas Voter</a:t>
            </a:r>
          </a:p>
          <a:p>
            <a:pPr marL="0" indent="0" algn="ctr">
              <a:spcBef>
                <a:spcPts val="0"/>
              </a:spcBef>
              <a:buNone/>
            </a:pPr>
            <a:r>
              <a:rPr lang="en-US" altLang="en-US" sz="2200" kern="1200" dirty="0"/>
              <a:t>Empowerment Act</a:t>
            </a:r>
            <a:endParaRPr lang="en-US" sz="2200" dirty="0"/>
          </a:p>
        </p:txBody>
      </p:sp>
      <p:sp>
        <p:nvSpPr>
          <p:cNvPr id="6" name="Text Placeholder 5">
            <a:extLst>
              <a:ext uri="{FF2B5EF4-FFF2-40B4-BE49-F238E27FC236}">
                <a16:creationId xmlns:a16="http://schemas.microsoft.com/office/drawing/2014/main" id="{861F0C9D-30D6-FC08-93EE-986E3320A844}"/>
              </a:ext>
            </a:extLst>
          </p:cNvPr>
          <p:cNvSpPr>
            <a:spLocks noGrp="1"/>
          </p:cNvSpPr>
          <p:nvPr>
            <p:ph type="body" sz="quarter" idx="15"/>
          </p:nvPr>
        </p:nvSpPr>
        <p:spPr/>
        <p:txBody>
          <a:bodyPr/>
          <a:lstStyle/>
          <a:p>
            <a:r>
              <a:rPr lang="en-US" dirty="0"/>
              <a:t>RAVBM</a:t>
            </a:r>
          </a:p>
        </p:txBody>
      </p:sp>
      <p:sp>
        <p:nvSpPr>
          <p:cNvPr id="7" name="Text Placeholder 6">
            <a:extLst>
              <a:ext uri="{FF2B5EF4-FFF2-40B4-BE49-F238E27FC236}">
                <a16:creationId xmlns:a16="http://schemas.microsoft.com/office/drawing/2014/main" id="{C3A0D19E-67F6-68F3-CC1D-CC203BE60522}"/>
              </a:ext>
            </a:extLst>
          </p:cNvPr>
          <p:cNvSpPr>
            <a:spLocks noGrp="1"/>
          </p:cNvSpPr>
          <p:nvPr>
            <p:ph type="body" sz="quarter" idx="16"/>
          </p:nvPr>
        </p:nvSpPr>
        <p:spPr/>
        <p:txBody>
          <a:bodyPr/>
          <a:lstStyle/>
          <a:p>
            <a:pPr>
              <a:spcBef>
                <a:spcPts val="0"/>
              </a:spcBef>
            </a:pPr>
            <a:r>
              <a:rPr lang="en-US" sz="2200" dirty="0"/>
              <a:t>Remote</a:t>
            </a:r>
          </a:p>
          <a:p>
            <a:pPr>
              <a:spcBef>
                <a:spcPts val="0"/>
              </a:spcBef>
            </a:pPr>
            <a:r>
              <a:rPr lang="en-US" sz="2200" dirty="0"/>
              <a:t> Accessible Vote By Mail</a:t>
            </a:r>
          </a:p>
        </p:txBody>
      </p:sp>
      <p:sp>
        <p:nvSpPr>
          <p:cNvPr id="8" name="Text Placeholder 7">
            <a:extLst>
              <a:ext uri="{FF2B5EF4-FFF2-40B4-BE49-F238E27FC236}">
                <a16:creationId xmlns:a16="http://schemas.microsoft.com/office/drawing/2014/main" id="{A01173E1-E833-65B7-21A8-04332A28E087}"/>
              </a:ext>
            </a:extLst>
          </p:cNvPr>
          <p:cNvSpPr>
            <a:spLocks noGrp="1"/>
          </p:cNvSpPr>
          <p:nvPr>
            <p:ph type="body" sz="quarter" idx="17"/>
          </p:nvPr>
        </p:nvSpPr>
        <p:spPr/>
        <p:txBody>
          <a:bodyPr/>
          <a:lstStyle/>
          <a:p>
            <a:r>
              <a:rPr lang="en-US" dirty="0"/>
              <a:t>SOS</a:t>
            </a:r>
          </a:p>
        </p:txBody>
      </p:sp>
      <p:sp>
        <p:nvSpPr>
          <p:cNvPr id="9" name="Text Placeholder 8">
            <a:extLst>
              <a:ext uri="{FF2B5EF4-FFF2-40B4-BE49-F238E27FC236}">
                <a16:creationId xmlns:a16="http://schemas.microsoft.com/office/drawing/2014/main" id="{B76DB4C2-0183-A53C-F093-60D373E4C335}"/>
              </a:ext>
            </a:extLst>
          </p:cNvPr>
          <p:cNvSpPr>
            <a:spLocks noGrp="1"/>
          </p:cNvSpPr>
          <p:nvPr>
            <p:ph type="body" sz="quarter" idx="18"/>
          </p:nvPr>
        </p:nvSpPr>
        <p:spPr/>
        <p:txBody>
          <a:bodyPr/>
          <a:lstStyle/>
          <a:p>
            <a:r>
              <a:rPr lang="en-US" altLang="en-US" sz="2200" kern="1200" dirty="0"/>
              <a:t>California Secretary of State</a:t>
            </a:r>
            <a:endParaRPr lang="en-US" sz="2200" dirty="0"/>
          </a:p>
        </p:txBody>
      </p:sp>
      <p:sp>
        <p:nvSpPr>
          <p:cNvPr id="10" name="Text Placeholder 9">
            <a:extLst>
              <a:ext uri="{FF2B5EF4-FFF2-40B4-BE49-F238E27FC236}">
                <a16:creationId xmlns:a16="http://schemas.microsoft.com/office/drawing/2014/main" id="{80C9FA89-F523-6B42-0C28-BF43417D18A8}"/>
              </a:ext>
            </a:extLst>
          </p:cNvPr>
          <p:cNvSpPr>
            <a:spLocks noGrp="1"/>
          </p:cNvSpPr>
          <p:nvPr>
            <p:ph type="body" sz="quarter" idx="19"/>
          </p:nvPr>
        </p:nvSpPr>
        <p:spPr/>
        <p:txBody>
          <a:bodyPr/>
          <a:lstStyle/>
          <a:p>
            <a:r>
              <a:rPr lang="en-US" dirty="0"/>
              <a:t>UOCAVA</a:t>
            </a:r>
          </a:p>
        </p:txBody>
      </p:sp>
      <p:sp>
        <p:nvSpPr>
          <p:cNvPr id="11" name="Text Placeholder 10">
            <a:extLst>
              <a:ext uri="{FF2B5EF4-FFF2-40B4-BE49-F238E27FC236}">
                <a16:creationId xmlns:a16="http://schemas.microsoft.com/office/drawing/2014/main" id="{433141EE-DFC2-6F93-E5A5-A2D0C05239FB}"/>
              </a:ext>
            </a:extLst>
          </p:cNvPr>
          <p:cNvSpPr>
            <a:spLocks noGrp="1"/>
          </p:cNvSpPr>
          <p:nvPr>
            <p:ph type="body" sz="quarter" idx="20"/>
          </p:nvPr>
        </p:nvSpPr>
        <p:spPr/>
        <p:txBody>
          <a:bodyPr/>
          <a:lstStyle/>
          <a:p>
            <a:pPr>
              <a:spcBef>
                <a:spcPts val="0"/>
              </a:spcBef>
            </a:pPr>
            <a:r>
              <a:rPr lang="en-US" altLang="en-US" sz="2200" kern="1200" dirty="0"/>
              <a:t>Uniformed and</a:t>
            </a:r>
          </a:p>
          <a:p>
            <a:pPr marL="0" indent="0" algn="ctr">
              <a:spcBef>
                <a:spcPts val="0"/>
              </a:spcBef>
              <a:buNone/>
            </a:pPr>
            <a:r>
              <a:rPr lang="en-US" altLang="en-US" sz="2200" kern="1200" dirty="0"/>
              <a:t>Overseas Citizens Absentee Voting Act</a:t>
            </a:r>
          </a:p>
          <a:p>
            <a:pPr marL="0" indent="0" algn="ctr">
              <a:spcBef>
                <a:spcPts val="0"/>
              </a:spcBef>
              <a:buNone/>
            </a:pPr>
            <a:r>
              <a:rPr lang="en-US" altLang="en-US" sz="2200" kern="1200" dirty="0">
                <a:hlinkClick r:id="rId5"/>
              </a:rPr>
              <a:t>52 USC Ch. 203</a:t>
            </a:r>
            <a:endParaRPr lang="en-US" sz="2200" dirty="0"/>
          </a:p>
        </p:txBody>
      </p:sp>
      <p:sp>
        <p:nvSpPr>
          <p:cNvPr id="3" name="Slide Number Placeholder 2">
            <a:extLst>
              <a:ext uri="{FF2B5EF4-FFF2-40B4-BE49-F238E27FC236}">
                <a16:creationId xmlns:a16="http://schemas.microsoft.com/office/drawing/2014/main" id="{9ABBAFAC-F923-5662-8458-AB3DACF9D116}"/>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4</a:t>
            </a:fld>
            <a:endParaRPr lang="en-US"/>
          </a:p>
        </p:txBody>
      </p:sp>
      <p:pic>
        <p:nvPicPr>
          <p:cNvPr id="16" name="Picture 2">
            <a:extLst>
              <a:ext uri="{FF2B5EF4-FFF2-40B4-BE49-F238E27FC236}">
                <a16:creationId xmlns:a16="http://schemas.microsoft.com/office/drawing/2014/main" id="{AE182B74-1EFE-D87F-E98E-863EC87488B5}"/>
              </a:ext>
              <a:ext uri="{C183D7F6-B498-43B3-948B-1728B52AA6E4}">
                <adec:decorative xmlns:adec="http://schemas.microsoft.com/office/drawing/2017/decorative" val="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6575" r="64608"/>
          <a:stretch/>
        </p:blipFill>
        <p:spPr bwMode="auto">
          <a:xfrm>
            <a:off x="7201581" y="4572000"/>
            <a:ext cx="1482377" cy="2269222"/>
          </a:xfrm>
          <a:prstGeom prst="rect">
            <a:avLst/>
          </a:prstGeom>
          <a:noFill/>
          <a:extLst>
            <a:ext uri="{909E8E84-426E-40DD-AFC4-6F175D3DCCD1}">
              <a14:hiddenFill xmlns:a14="http://schemas.microsoft.com/office/drawing/2010/main">
                <a:solidFill>
                  <a:srgbClr val="FFFFFF"/>
                </a:solidFill>
              </a14:hiddenFill>
            </a:ext>
          </a:extLst>
        </p:spPr>
      </p:pic>
      <p:sp>
        <p:nvSpPr>
          <p:cNvPr id="17" name="Flowchart: Connector 16">
            <a:extLst>
              <a:ext uri="{FF2B5EF4-FFF2-40B4-BE49-F238E27FC236}">
                <a16:creationId xmlns:a16="http://schemas.microsoft.com/office/drawing/2014/main" id="{166E0B46-F08D-8190-6F25-FD49406EA74F}"/>
              </a:ext>
              <a:ext uri="{C183D7F6-B498-43B3-948B-1728B52AA6E4}">
                <adec:decorative xmlns:adec="http://schemas.microsoft.com/office/drawing/2017/decorative" val="1"/>
              </a:ext>
            </a:extLst>
          </p:cNvPr>
          <p:cNvSpPr/>
          <p:nvPr/>
        </p:nvSpPr>
        <p:spPr>
          <a:xfrm>
            <a:off x="1547175" y="3429000"/>
            <a:ext cx="365760" cy="365760"/>
          </a:xfrm>
          <a:prstGeom prst="flowChartConnector">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18" name="Flowchart: Connector 17">
            <a:extLst>
              <a:ext uri="{FF2B5EF4-FFF2-40B4-BE49-F238E27FC236}">
                <a16:creationId xmlns:a16="http://schemas.microsoft.com/office/drawing/2014/main" id="{DA4C2363-A21E-0BC5-4EA2-C76723BD66F2}"/>
              </a:ext>
              <a:ext uri="{C183D7F6-B498-43B3-948B-1728B52AA6E4}">
                <adec:decorative xmlns:adec="http://schemas.microsoft.com/office/drawing/2017/decorative" val="1"/>
              </a:ext>
            </a:extLst>
          </p:cNvPr>
          <p:cNvSpPr/>
          <p:nvPr/>
        </p:nvSpPr>
        <p:spPr>
          <a:xfrm>
            <a:off x="4432620" y="3429000"/>
            <a:ext cx="365760" cy="365760"/>
          </a:xfrm>
          <a:prstGeom prst="flowChartConnector">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19" name="Flowchart: Connector 18">
            <a:extLst>
              <a:ext uri="{FF2B5EF4-FFF2-40B4-BE49-F238E27FC236}">
                <a16:creationId xmlns:a16="http://schemas.microsoft.com/office/drawing/2014/main" id="{93CF7E53-6A44-A9CE-DB83-6F8F1565BD48}"/>
              </a:ext>
              <a:ext uri="{C183D7F6-B498-43B3-948B-1728B52AA6E4}">
                <adec:decorative xmlns:adec="http://schemas.microsoft.com/office/drawing/2017/decorative" val="1"/>
              </a:ext>
            </a:extLst>
          </p:cNvPr>
          <p:cNvSpPr/>
          <p:nvPr/>
        </p:nvSpPr>
        <p:spPr>
          <a:xfrm>
            <a:off x="7342344" y="3429000"/>
            <a:ext cx="365760" cy="365760"/>
          </a:xfrm>
          <a:prstGeom prst="flowChartConnector">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20" name="Flowchart: Connector 19">
            <a:extLst>
              <a:ext uri="{FF2B5EF4-FFF2-40B4-BE49-F238E27FC236}">
                <a16:creationId xmlns:a16="http://schemas.microsoft.com/office/drawing/2014/main" id="{AB52C40A-1322-3E6B-256D-6C0C465E5538}"/>
              </a:ext>
              <a:ext uri="{C183D7F6-B498-43B3-948B-1728B52AA6E4}">
                <adec:decorative xmlns:adec="http://schemas.microsoft.com/office/drawing/2017/decorative" val="1"/>
              </a:ext>
            </a:extLst>
          </p:cNvPr>
          <p:cNvSpPr/>
          <p:nvPr/>
        </p:nvSpPr>
        <p:spPr>
          <a:xfrm>
            <a:off x="1547175" y="6400142"/>
            <a:ext cx="365760" cy="365760"/>
          </a:xfrm>
          <a:prstGeom prst="flowChartConnector">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pic>
        <p:nvPicPr>
          <p:cNvPr id="30" name="Audio 29">
            <a:hlinkClick r:id="" action="ppaction://media"/>
            <a:extLst>
              <a:ext uri="{FF2B5EF4-FFF2-40B4-BE49-F238E27FC236}">
                <a16:creationId xmlns:a16="http://schemas.microsoft.com/office/drawing/2014/main" id="{5BF4C4D7-83CB-BBCD-1BAD-40AF16082399}"/>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14:bmkLst>
                    <p14:bmk name="Bookmark 1" time="28701.541"/>
                  </p14:bmkLst>
                </p14:media>
              </p:ext>
            </p:extLst>
          </p:nvPr>
        </p:nvPicPr>
        <p:blipFill>
          <a:blip r:embed="rId7"/>
          <a:srcRect l="-161075" t="-161075" r="-161075" b="-161075"/>
          <a:stretch>
            <a:fillRect/>
          </a:stretch>
        </p:blipFill>
        <p:spPr>
          <a:xfrm>
            <a:off x="8686800" y="5486400"/>
            <a:ext cx="2057400" cy="2057400"/>
          </a:xfrm>
          <a:prstGeom prst="ellipse">
            <a:avLst/>
          </a:prstGeom>
        </p:spPr>
      </p:pic>
    </p:spTree>
    <p:extLst>
      <p:ext uri="{BB962C8B-B14F-4D97-AF65-F5344CB8AC3E}">
        <p14:creationId xmlns:p14="http://schemas.microsoft.com/office/powerpoint/2010/main" val="4084909229"/>
      </p:ext>
    </p:extLst>
  </p:cSld>
  <p:clrMapOvr>
    <a:masterClrMapping/>
  </p:clrMapOvr>
  <p:transition spd="med" advTm="31039"/>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seq concurrent="1" nextAc="seek">
                  <p:cTn id="8" restart="whenNotActive" fill="hold" evtFilter="cancelBubble" nodeType="interactiveSeq">
                    <p:stCondLst>
                      <p:cond evt="onMediaBookmark" delay="0">
                        <p:tgtEl>
                          <p14:bmkTgt spid="30" bmkName="Bookmark 1"/>
                        </p:tgtEl>
                      </p:cond>
                    </p:stCondLst>
                    <p:endSync evt="end" delay="0">
                      <p:rtn val="all"/>
                    </p:endSync>
                    <p:childTnLst>
                      <p:par>
                        <p:cTn id="9" fill="hold">
                          <p:stCondLst>
                            <p:cond delay="0"/>
                          </p:stCondLst>
                          <p:childTnLst>
                            <p:par>
                              <p:cTn id="10" fill="hold">
                                <p:stCondLst>
                                  <p:cond delay="0"/>
                                </p:stCondLst>
                                <p:childTnLst>
                                  <p:par>
                                    <p:cTn id="11" presetID="32" presetClass="emph" presetSubtype="0" fill="hold" nodeType="afterEffect">
                                      <p:stCondLst>
                                        <p:cond delay="0"/>
                                      </p:stCondLst>
                                      <p:childTnLst>
                                        <p:animRot by="120000">
                                          <p:cBhvr>
                                            <p:cTn id="12" dur="100" fill="hold">
                                              <p:stCondLst>
                                                <p:cond delay="0"/>
                                              </p:stCondLst>
                                            </p:cTn>
                                            <p:tgtEl>
                                              <p:spTgt spid="16"/>
                                            </p:tgtEl>
                                            <p:attrNameLst>
                                              <p:attrName>r</p:attrName>
                                            </p:attrNameLst>
                                          </p:cBhvr>
                                        </p:animRot>
                                        <p:animRot by="-240000">
                                          <p:cBhvr>
                                            <p:cTn id="13" dur="200" fill="hold">
                                              <p:stCondLst>
                                                <p:cond delay="200"/>
                                              </p:stCondLst>
                                            </p:cTn>
                                            <p:tgtEl>
                                              <p:spTgt spid="16"/>
                                            </p:tgtEl>
                                            <p:attrNameLst>
                                              <p:attrName>r</p:attrName>
                                            </p:attrNameLst>
                                          </p:cBhvr>
                                        </p:animRot>
                                        <p:animRot by="240000">
                                          <p:cBhvr>
                                            <p:cTn id="14" dur="200" fill="hold">
                                              <p:stCondLst>
                                                <p:cond delay="400"/>
                                              </p:stCondLst>
                                            </p:cTn>
                                            <p:tgtEl>
                                              <p:spTgt spid="16"/>
                                            </p:tgtEl>
                                            <p:attrNameLst>
                                              <p:attrName>r</p:attrName>
                                            </p:attrNameLst>
                                          </p:cBhvr>
                                        </p:animRot>
                                        <p:animRot by="-240000">
                                          <p:cBhvr>
                                            <p:cTn id="15" dur="200" fill="hold">
                                              <p:stCondLst>
                                                <p:cond delay="600"/>
                                              </p:stCondLst>
                                            </p:cTn>
                                            <p:tgtEl>
                                              <p:spTgt spid="16"/>
                                            </p:tgtEl>
                                            <p:attrNameLst>
                                              <p:attrName>r</p:attrName>
                                            </p:attrNameLst>
                                          </p:cBhvr>
                                        </p:animRot>
                                        <p:animRot by="120000">
                                          <p:cBhvr>
                                            <p:cTn id="16" dur="200" fill="hold">
                                              <p:stCondLst>
                                                <p:cond delay="800"/>
                                              </p:stCondLst>
                                            </p:cTn>
                                            <p:tgtEl>
                                              <p:spTgt spid="16"/>
                                            </p:tgtEl>
                                            <p:attrNameLst>
                                              <p:attrName>r</p:attrName>
                                            </p:attrNameLst>
                                          </p:cBhvr>
                                        </p:animRot>
                                      </p:childTnLst>
                                    </p:cTn>
                                  </p:par>
                                </p:childTnLst>
                              </p:cTn>
                            </p:par>
                            <p:par>
                              <p:cTn id="17" fill="hold">
                                <p:stCondLst>
                                  <p:cond delay="1000"/>
                                </p:stCondLst>
                                <p:childTnLst>
                                  <p:par>
                                    <p:cTn id="18" presetID="37" presetClass="exit" presetSubtype="0" fill="hold" nodeType="afterEffect">
                                      <p:stCondLst>
                                        <p:cond delay="0"/>
                                      </p:stCondLst>
                                      <p:childTnLst>
                                        <p:animEffect transition="out" filter="fade">
                                          <p:cBhvr>
                                            <p:cTn id="19" dur="1000"/>
                                            <p:tgtEl>
                                              <p:spTgt spid="16"/>
                                            </p:tgtEl>
                                          </p:cBhvr>
                                        </p:animEffect>
                                        <p:anim calcmode="lin" valueType="num">
                                          <p:cBhvr>
                                            <p:cTn id="20" dur="1000"/>
                                            <p:tgtEl>
                                              <p:spTgt spid="16"/>
                                            </p:tgtEl>
                                            <p:attrNameLst>
                                              <p:attrName>ppt_x</p:attrName>
                                            </p:attrNameLst>
                                          </p:cBhvr>
                                          <p:tavLst>
                                            <p:tav tm="0">
                                              <p:val>
                                                <p:strVal val="ppt_x"/>
                                              </p:val>
                                            </p:tav>
                                            <p:tav tm="100000">
                                              <p:val>
                                                <p:strVal val="ppt_x"/>
                                              </p:val>
                                            </p:tav>
                                          </p:tavLst>
                                        </p:anim>
                                        <p:anim calcmode="lin" valueType="num">
                                          <p:cBhvr>
                                            <p:cTn id="21" dur="100" decel="100000"/>
                                            <p:tgtEl>
                                              <p:spTgt spid="16"/>
                                            </p:tgtEl>
                                            <p:attrNameLst>
                                              <p:attrName>ppt_y</p:attrName>
                                            </p:attrNameLst>
                                          </p:cBhvr>
                                          <p:tavLst>
                                            <p:tav tm="0">
                                              <p:val>
                                                <p:strVal val="ppt_y"/>
                                              </p:val>
                                            </p:tav>
                                            <p:tav tm="100000">
                                              <p:val>
                                                <p:strVal val="ppt_y-.03"/>
                                              </p:val>
                                            </p:tav>
                                          </p:tavLst>
                                        </p:anim>
                                        <p:anim calcmode="lin" valueType="num">
                                          <p:cBhvr>
                                            <p:cTn id="22" dur="900" accel="100000">
                                              <p:stCondLst>
                                                <p:cond delay="100"/>
                                              </p:stCondLst>
                                            </p:cTn>
                                            <p:tgtEl>
                                              <p:spTgt spid="16"/>
                                            </p:tgtEl>
                                            <p:attrNameLst>
                                              <p:attrName>ppt_y</p:attrName>
                                            </p:attrNameLst>
                                          </p:cBhvr>
                                          <p:tavLst>
                                            <p:tav tm="0">
                                              <p:val>
                                                <p:strVal val="ppt_y"/>
                                              </p:val>
                                            </p:tav>
                                            <p:tav tm="100000">
                                              <p:val>
                                                <p:strVal val="ppt_y+1"/>
                                              </p:val>
                                            </p:tav>
                                          </p:tavLst>
                                        </p:anim>
                                        <p:set>
                                          <p:cBhvr>
                                            <p:cTn id="23"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MediaBookmark" delay="0">
                      <p:tgtEl>
                        <p14:bmkTgt spid="30" bmkName="Bookmark 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EC753-586D-E04C-37BC-0354BD9B2B76}"/>
              </a:ext>
            </a:extLst>
          </p:cNvPr>
          <p:cNvSpPr>
            <a:spLocks noGrp="1"/>
          </p:cNvSpPr>
          <p:nvPr>
            <p:ph type="title"/>
          </p:nvPr>
        </p:nvSpPr>
        <p:spPr>
          <a:xfrm>
            <a:off x="457200" y="164592"/>
            <a:ext cx="8229600" cy="642937"/>
          </a:xfrm>
          <a:prstGeom prst="rect">
            <a:avLst/>
          </a:prstGeom>
        </p:spPr>
        <p:txBody>
          <a:bodyPr anchor="ctr" anchorCtr="0">
            <a:noAutofit/>
          </a:bodyPr>
          <a:lstStyle/>
          <a:p>
            <a:pPr algn="ctr"/>
            <a:r>
              <a:rPr lang="en-US" sz="4000" dirty="0">
                <a:solidFill>
                  <a:schemeClr val="bg1"/>
                </a:solidFill>
                <a:latin typeface="Arial" panose="020B0604020202020204" pitchFamily="34" charset="0"/>
                <a:cs typeface="Arial" panose="020B0604020202020204" pitchFamily="34" charset="0"/>
              </a:rPr>
              <a:t>Training Overview</a:t>
            </a:r>
          </a:p>
        </p:txBody>
      </p:sp>
      <p:sp>
        <p:nvSpPr>
          <p:cNvPr id="6" name="Content Placeholder 5">
            <a:extLst>
              <a:ext uri="{FF2B5EF4-FFF2-40B4-BE49-F238E27FC236}">
                <a16:creationId xmlns:a16="http://schemas.microsoft.com/office/drawing/2014/main" id="{7F7AD861-44D3-553A-D2BA-1F1DDE191D06}"/>
              </a:ext>
            </a:extLst>
          </p:cNvPr>
          <p:cNvSpPr>
            <a:spLocks noGrp="1"/>
          </p:cNvSpPr>
          <p:nvPr>
            <p:ph sz="quarter" idx="11"/>
          </p:nvPr>
        </p:nvSpPr>
        <p:spPr>
          <a:xfrm>
            <a:off x="457199" y="1363289"/>
            <a:ext cx="8165305" cy="5026221"/>
          </a:xfrm>
        </p:spPr>
        <p:txBody>
          <a:bodyPr/>
          <a:lstStyle/>
          <a:p>
            <a:pPr marL="365760" indent="-457200">
              <a:spcBef>
                <a:spcPts val="0"/>
              </a:spcBef>
              <a:spcAft>
                <a:spcPts val="3000"/>
              </a:spcAft>
              <a:buClr>
                <a:srgbClr val="FFC43E"/>
              </a:buClr>
              <a:buSzPct val="125000"/>
              <a:buFont typeface="Wingdings" panose="05000000000000000000" pitchFamily="2" charset="2"/>
              <a:buChar char="ü"/>
            </a:pPr>
            <a:r>
              <a:rPr lang="en-US" altLang="en-US" sz="3200" dirty="0"/>
              <a:t>UOCAVA voters </a:t>
            </a:r>
          </a:p>
          <a:p>
            <a:pPr marL="365760" indent="-457200">
              <a:spcBef>
                <a:spcPts val="0"/>
              </a:spcBef>
              <a:spcAft>
                <a:spcPts val="3000"/>
              </a:spcAft>
              <a:buClr>
                <a:srgbClr val="FFC43E"/>
              </a:buClr>
              <a:buSzPct val="125000"/>
              <a:buFont typeface="Wingdings" panose="05000000000000000000" pitchFamily="2" charset="2"/>
              <a:buChar char="ü"/>
            </a:pPr>
            <a:r>
              <a:rPr lang="en-US" altLang="en-US" sz="3200" dirty="0"/>
              <a:t>Ballot delivery methods</a:t>
            </a:r>
          </a:p>
          <a:p>
            <a:pPr marL="365760" indent="-457200">
              <a:spcBef>
                <a:spcPts val="0"/>
              </a:spcBef>
              <a:spcAft>
                <a:spcPts val="3000"/>
              </a:spcAft>
              <a:buClr>
                <a:srgbClr val="FFC43E"/>
              </a:buClr>
              <a:buSzPct val="125000"/>
              <a:buFont typeface="Wingdings" panose="05000000000000000000" pitchFamily="2" charset="2"/>
              <a:buChar char="ü"/>
            </a:pPr>
            <a:r>
              <a:rPr lang="en-US" altLang="en-US" sz="3200" dirty="0"/>
              <a:t>E-45 deadline</a:t>
            </a:r>
          </a:p>
          <a:p>
            <a:pPr marL="365760" indent="-457200">
              <a:spcBef>
                <a:spcPts val="0"/>
              </a:spcBef>
              <a:spcAft>
                <a:spcPts val="3000"/>
              </a:spcAft>
              <a:buClr>
                <a:srgbClr val="FFC43E"/>
              </a:buClr>
              <a:buSzPct val="125000"/>
              <a:buFont typeface="Wingdings" panose="05000000000000000000" pitchFamily="2" charset="2"/>
              <a:buChar char="ü"/>
            </a:pPr>
            <a:r>
              <a:rPr lang="en-US" altLang="en-US" sz="3200" dirty="0"/>
              <a:t>FVAP resources</a:t>
            </a:r>
          </a:p>
          <a:p>
            <a:pPr marL="365760" indent="-457200">
              <a:spcBef>
                <a:spcPts val="0"/>
              </a:spcBef>
              <a:spcAft>
                <a:spcPts val="3000"/>
              </a:spcAft>
              <a:buClr>
                <a:srgbClr val="FFC43E"/>
              </a:buClr>
              <a:buSzPct val="125000"/>
              <a:buFont typeface="Wingdings" panose="05000000000000000000" pitchFamily="2" charset="2"/>
              <a:buChar char="ü"/>
            </a:pPr>
            <a:r>
              <a:rPr lang="en-US" altLang="en-US" sz="3200" dirty="0"/>
              <a:t>UOCAVA surveys</a:t>
            </a:r>
          </a:p>
          <a:p>
            <a:pPr marL="365760" indent="-457200">
              <a:spcBef>
                <a:spcPts val="0"/>
              </a:spcBef>
              <a:spcAft>
                <a:spcPts val="3000"/>
              </a:spcAft>
              <a:buClr>
                <a:srgbClr val="FFC43E"/>
              </a:buClr>
              <a:buSzPct val="125000"/>
              <a:buFont typeface="Wingdings" panose="05000000000000000000" pitchFamily="2" charset="2"/>
              <a:buChar char="ü"/>
            </a:pPr>
            <a:r>
              <a:rPr lang="en-US" altLang="en-US" sz="3200" dirty="0"/>
              <a:t>Recent changes</a:t>
            </a:r>
          </a:p>
        </p:txBody>
      </p:sp>
      <p:sp>
        <p:nvSpPr>
          <p:cNvPr id="4" name="Slide Number Placeholder 3">
            <a:extLst>
              <a:ext uri="{FF2B5EF4-FFF2-40B4-BE49-F238E27FC236}">
                <a16:creationId xmlns:a16="http://schemas.microsoft.com/office/drawing/2014/main" id="{6A5A383E-3134-6AA6-E713-E636D235F86E}"/>
              </a:ext>
              <a:ext uri="{C183D7F6-B498-43B3-948B-1728B52AA6E4}">
                <adec:decorative xmlns:adec="http://schemas.microsoft.com/office/drawing/2017/decorative" val="1"/>
              </a:ext>
            </a:extLst>
          </p:cNvPr>
          <p:cNvSpPr>
            <a:spLocks noGrp="1"/>
          </p:cNvSpPr>
          <p:nvPr>
            <p:ph type="sldNum" sz="quarter" idx="2"/>
          </p:nvPr>
        </p:nvSpPr>
        <p:spPr/>
        <p:txBody>
          <a:bodyPr>
            <a:normAutofit/>
          </a:bodyPr>
          <a:lstStyle/>
          <a:p>
            <a:pPr algn="ctr">
              <a:lnSpc>
                <a:spcPct val="90000"/>
              </a:lnSpc>
              <a:spcAft>
                <a:spcPts val="600"/>
              </a:spcAft>
            </a:pPr>
            <a:fld id="{D0A2A983-3618-4684-9AEF-53A7E0DFDD57}" type="slidenum">
              <a:rPr lang="en-US" sz="1200"/>
              <a:pPr algn="ctr">
                <a:lnSpc>
                  <a:spcPct val="90000"/>
                </a:lnSpc>
                <a:spcAft>
                  <a:spcPts val="600"/>
                </a:spcAft>
              </a:pPr>
              <a:t>5</a:t>
            </a:fld>
            <a:endParaRPr lang="en-US" sz="1200"/>
          </a:p>
        </p:txBody>
      </p:sp>
      <p:pic>
        <p:nvPicPr>
          <p:cNvPr id="12" name="Audio 11">
            <a:hlinkClick r:id="" action="ppaction://media"/>
            <a:extLst>
              <a:ext uri="{FF2B5EF4-FFF2-40B4-BE49-F238E27FC236}">
                <a16:creationId xmlns:a16="http://schemas.microsoft.com/office/drawing/2014/main" id="{75E11480-93D7-3918-7195-E3E27C79D7CF}"/>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8686800" y="5577840"/>
            <a:ext cx="2057400" cy="2057400"/>
          </a:xfrm>
          <a:prstGeom prst="ellipse">
            <a:avLst/>
          </a:prstGeom>
        </p:spPr>
      </p:pic>
    </p:spTree>
    <p:extLst>
      <p:ext uri="{BB962C8B-B14F-4D97-AF65-F5344CB8AC3E}">
        <p14:creationId xmlns:p14="http://schemas.microsoft.com/office/powerpoint/2010/main" val="1092197379"/>
      </p:ext>
    </p:extLst>
  </p:cSld>
  <p:clrMapOvr>
    <a:masterClrMapping/>
  </p:clrMapOvr>
  <p:transition spd="med" advTm="205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D2F73-BC93-F2B6-57B1-3963C8BCEEBF}"/>
              </a:ext>
            </a:extLst>
          </p:cNvPr>
          <p:cNvSpPr>
            <a:spLocks noGrp="1"/>
          </p:cNvSpPr>
          <p:nvPr>
            <p:ph type="title"/>
          </p:nvPr>
        </p:nvSpPr>
        <p:spPr>
          <a:xfrm>
            <a:off x="215079" y="365126"/>
            <a:ext cx="2383474" cy="5094642"/>
          </a:xfrm>
          <a:prstGeom prst="rect">
            <a:avLst/>
          </a:prstGeom>
        </p:spPr>
        <p:txBody>
          <a:bodyPr anchor="ctr" anchorCtr="0">
            <a:noAutofit/>
          </a:bodyPr>
          <a:lstStyle/>
          <a:p>
            <a:pPr>
              <a:spcBef>
                <a:spcPts val="3600"/>
              </a:spcBef>
            </a:pPr>
            <a:r>
              <a:rPr lang="en-US" dirty="0"/>
              <a:t>UOCAVA Voters</a:t>
            </a:r>
          </a:p>
        </p:txBody>
      </p:sp>
      <p:sp>
        <p:nvSpPr>
          <p:cNvPr id="3" name="Content Placeholder 2">
            <a:extLst>
              <a:ext uri="{FF2B5EF4-FFF2-40B4-BE49-F238E27FC236}">
                <a16:creationId xmlns:a16="http://schemas.microsoft.com/office/drawing/2014/main" id="{B6009C1C-2C7E-BF11-0557-AD0C3D8E1051}"/>
              </a:ext>
            </a:extLst>
          </p:cNvPr>
          <p:cNvSpPr>
            <a:spLocks noGrp="1"/>
          </p:cNvSpPr>
          <p:nvPr>
            <p:ph sz="quarter" idx="11"/>
          </p:nvPr>
        </p:nvSpPr>
        <p:spPr>
          <a:xfrm>
            <a:off x="3386846" y="1465119"/>
            <a:ext cx="5542076" cy="4322617"/>
          </a:xfrm>
          <a:prstGeom prst="rect">
            <a:avLst/>
          </a:prstGeom>
        </p:spPr>
        <p:txBody>
          <a:bodyPr>
            <a:normAutofit/>
          </a:bodyPr>
          <a:lstStyle/>
          <a:p>
            <a:pPr marL="0" indent="0">
              <a:lnSpc>
                <a:spcPct val="110000"/>
              </a:lnSpc>
              <a:spcBef>
                <a:spcPts val="1200"/>
              </a:spcBef>
              <a:spcAft>
                <a:spcPts val="1200"/>
              </a:spcAft>
              <a:buNone/>
            </a:pPr>
            <a:r>
              <a:rPr lang="en-US" sz="2800" dirty="0">
                <a:solidFill>
                  <a:srgbClr val="06304D"/>
                </a:solidFill>
                <a:latin typeface="Arial" panose="020B0604020202020204" pitchFamily="34" charset="0"/>
                <a:cs typeface="Arial" panose="020B0604020202020204" pitchFamily="34" charset="0"/>
              </a:rPr>
              <a:t>A </a:t>
            </a:r>
            <a:r>
              <a:rPr lang="en-US" sz="2800" dirty="0">
                <a:latin typeface="Arial" panose="020B0604020202020204" pitchFamily="34" charset="0"/>
                <a:cs typeface="Arial" panose="020B0604020202020204" pitchFamily="34" charset="0"/>
              </a:rPr>
              <a:t>UOCAVA</a:t>
            </a:r>
            <a:r>
              <a:rPr lang="en-US" sz="2800" dirty="0">
                <a:solidFill>
                  <a:srgbClr val="06304D"/>
                </a:solidFill>
                <a:latin typeface="Arial" panose="020B0604020202020204" pitchFamily="34" charset="0"/>
                <a:cs typeface="Arial" panose="020B0604020202020204" pitchFamily="34" charset="0"/>
              </a:rPr>
              <a:t> voter is:</a:t>
            </a:r>
          </a:p>
          <a:p>
            <a:pPr marL="0" indent="0">
              <a:lnSpc>
                <a:spcPct val="110000"/>
              </a:lnSpc>
              <a:spcBef>
                <a:spcPts val="1200"/>
              </a:spcBef>
              <a:spcAft>
                <a:spcPts val="1200"/>
              </a:spcAft>
              <a:buNone/>
            </a:pPr>
            <a:r>
              <a:rPr lang="en-US" sz="2800" dirty="0">
                <a:solidFill>
                  <a:srgbClr val="06304D"/>
                </a:solidFill>
                <a:latin typeface="Arial" panose="020B0604020202020204" pitchFamily="34" charset="0"/>
                <a:cs typeface="Arial" panose="020B0604020202020204" pitchFamily="34" charset="0"/>
              </a:rPr>
              <a:t>a U.S. citizen who is absent from the county in which they are otherwise eligible to vote</a:t>
            </a:r>
          </a:p>
          <a:p>
            <a:pPr marL="0" indent="0">
              <a:lnSpc>
                <a:spcPct val="110000"/>
              </a:lnSpc>
              <a:spcBef>
                <a:spcPts val="1200"/>
              </a:spcBef>
              <a:spcAft>
                <a:spcPts val="1200"/>
              </a:spcAft>
              <a:buNone/>
            </a:pPr>
            <a:r>
              <a:rPr lang="en-US" sz="2800" b="1" dirty="0">
                <a:ln w="13462">
                  <a:noFill/>
                  <a:prstDash val="solid"/>
                </a:ln>
                <a:solidFill>
                  <a:srgbClr val="06304D"/>
                </a:solidFill>
                <a:latin typeface="Arial" panose="020B0604020202020204" pitchFamily="34" charset="0"/>
                <a:cs typeface="Arial" panose="020B0604020202020204" pitchFamily="34" charset="0"/>
              </a:rPr>
              <a:t>AND </a:t>
            </a:r>
          </a:p>
          <a:p>
            <a:pPr marL="0" indent="0">
              <a:lnSpc>
                <a:spcPct val="110000"/>
              </a:lnSpc>
              <a:spcBef>
                <a:spcPts val="1200"/>
              </a:spcBef>
              <a:spcAft>
                <a:spcPts val="1200"/>
              </a:spcAft>
              <a:buNone/>
            </a:pPr>
            <a:r>
              <a:rPr lang="en-US" sz="2800" dirty="0">
                <a:ln w="13462">
                  <a:noFill/>
                  <a:prstDash val="solid"/>
                </a:ln>
                <a:solidFill>
                  <a:srgbClr val="06304D"/>
                </a:solidFill>
                <a:latin typeface="Arial" panose="020B0604020202020204" pitchFamily="34" charset="0"/>
                <a:cs typeface="Arial" panose="020B0604020202020204" pitchFamily="34" charset="0"/>
              </a:rPr>
              <a:t>one of the following:</a:t>
            </a:r>
            <a:endParaRPr lang="en-US" dirty="0"/>
          </a:p>
        </p:txBody>
      </p:sp>
      <p:sp>
        <p:nvSpPr>
          <p:cNvPr id="4" name="Slide Number Placeholder 3">
            <a:extLst>
              <a:ext uri="{FF2B5EF4-FFF2-40B4-BE49-F238E27FC236}">
                <a16:creationId xmlns:a16="http://schemas.microsoft.com/office/drawing/2014/main" id="{F9468F08-92D1-D924-7579-563A2A1823FD}"/>
              </a:ext>
              <a:ext uri="{C183D7F6-B498-43B3-948B-1728B52AA6E4}">
                <adec:decorative xmlns:adec="http://schemas.microsoft.com/office/drawing/2017/decorative" val="1"/>
              </a:ext>
            </a:extLst>
          </p:cNvPr>
          <p:cNvSpPr>
            <a:spLocks noGrp="1"/>
          </p:cNvSpPr>
          <p:nvPr>
            <p:ph type="sldNum" sz="quarter" idx="2"/>
          </p:nvPr>
        </p:nvSpPr>
        <p:spPr/>
        <p:txBody>
          <a:bodyPr>
            <a:normAutofit/>
          </a:bodyPr>
          <a:lstStyle/>
          <a:p>
            <a:pPr>
              <a:spcAft>
                <a:spcPts val="600"/>
              </a:spcAft>
            </a:pPr>
            <a:fld id="{D0A2A983-3618-4684-9AEF-53A7E0DFDD57}" type="slidenum">
              <a:rPr lang="en-US" smtClean="0"/>
              <a:pPr>
                <a:spcAft>
                  <a:spcPts val="600"/>
                </a:spcAft>
              </a:pPr>
              <a:t>6</a:t>
            </a:fld>
            <a:endParaRPr lang="en-US"/>
          </a:p>
        </p:txBody>
      </p:sp>
      <p:sp>
        <p:nvSpPr>
          <p:cNvPr id="5" name="Arrow: Pentagon 4">
            <a:extLst>
              <a:ext uri="{FF2B5EF4-FFF2-40B4-BE49-F238E27FC236}">
                <a16:creationId xmlns:a16="http://schemas.microsoft.com/office/drawing/2014/main" id="{FECC469A-2CF7-7B35-F8AF-3ED965258724}"/>
              </a:ext>
              <a:ext uri="{C183D7F6-B498-43B3-948B-1728B52AA6E4}">
                <adec:decorative xmlns:adec="http://schemas.microsoft.com/office/drawing/2017/decorative" val="1"/>
              </a:ext>
            </a:extLst>
          </p:cNvPr>
          <p:cNvSpPr/>
          <p:nvPr/>
        </p:nvSpPr>
        <p:spPr>
          <a:xfrm rot="5400000">
            <a:off x="7772400" y="91441"/>
            <a:ext cx="914400" cy="731520"/>
          </a:xfrm>
          <a:prstGeom prst="homePlate">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pic>
        <p:nvPicPr>
          <p:cNvPr id="11" name="Audio 10">
            <a:hlinkClick r:id="" action="ppaction://media"/>
            <a:extLst>
              <a:ext uri="{FF2B5EF4-FFF2-40B4-BE49-F238E27FC236}">
                <a16:creationId xmlns:a16="http://schemas.microsoft.com/office/drawing/2014/main" id="{167EED88-9821-E781-BE00-E6B3E8FBE5C7}"/>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8686800" y="5577840"/>
            <a:ext cx="2057400" cy="2057400"/>
          </a:xfrm>
          <a:prstGeom prst="ellipse">
            <a:avLst/>
          </a:prstGeom>
        </p:spPr>
      </p:pic>
    </p:spTree>
    <p:extLst>
      <p:ext uri="{BB962C8B-B14F-4D97-AF65-F5344CB8AC3E}">
        <p14:creationId xmlns:p14="http://schemas.microsoft.com/office/powerpoint/2010/main" val="3919541521"/>
      </p:ext>
    </p:extLst>
  </p:cSld>
  <p:clrMapOvr>
    <a:masterClrMapping/>
  </p:clrMapOvr>
  <p:transition spd="med" advTm="1555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A9AD2F91-719E-9F80-2F83-6A9397992AC0}"/>
              </a:ext>
            </a:extLst>
          </p:cNvPr>
          <p:cNvSpPr>
            <a:spLocks noGrp="1"/>
          </p:cNvSpPr>
          <p:nvPr>
            <p:ph type="title"/>
          </p:nvPr>
        </p:nvSpPr>
        <p:spPr/>
        <p:txBody>
          <a:bodyPr/>
          <a:lstStyle/>
          <a:p>
            <a:r>
              <a:rPr lang="en-US" dirty="0"/>
              <a:t>UOCAVA Classifications</a:t>
            </a:r>
          </a:p>
        </p:txBody>
      </p:sp>
      <p:sp>
        <p:nvSpPr>
          <p:cNvPr id="4" name="Text Placeholder 3">
            <a:extLst>
              <a:ext uri="{FF2B5EF4-FFF2-40B4-BE49-F238E27FC236}">
                <a16:creationId xmlns:a16="http://schemas.microsoft.com/office/drawing/2014/main" id="{01D573B6-90AC-1A0E-C633-D54120B2320E}"/>
              </a:ext>
            </a:extLst>
          </p:cNvPr>
          <p:cNvSpPr>
            <a:spLocks noGrp="1"/>
          </p:cNvSpPr>
          <p:nvPr>
            <p:ph type="body" sz="quarter" idx="13"/>
          </p:nvPr>
        </p:nvSpPr>
        <p:spPr>
          <a:xfrm>
            <a:off x="548640" y="996696"/>
            <a:ext cx="8046720" cy="1554480"/>
          </a:xfrm>
        </p:spPr>
        <p:txBody>
          <a:bodyPr lIns="182880" anchor="ctr" anchorCtr="0"/>
          <a:lstStyle/>
          <a:p>
            <a:r>
              <a:rPr lang="en-US"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 member of the U.S. Army, Navy, Air Force, Marine Corps, or Coast Guard; Merchant Marines; U.S. Public Health Service Commissioned Corps; National Oceanic and Atmospheric Administration Commissioned Corps of the U.S.; or on activated status of the National Guard or state militia</a:t>
            </a:r>
            <a:endParaRPr lang="en-US" sz="1800" dirty="0"/>
          </a:p>
        </p:txBody>
      </p:sp>
      <p:sp>
        <p:nvSpPr>
          <p:cNvPr id="5" name="Text Placeholder 4">
            <a:extLst>
              <a:ext uri="{FF2B5EF4-FFF2-40B4-BE49-F238E27FC236}">
                <a16:creationId xmlns:a16="http://schemas.microsoft.com/office/drawing/2014/main" id="{01C5D780-433E-45B8-9B55-BCFB9DE2DCB5}"/>
              </a:ext>
            </a:extLst>
          </p:cNvPr>
          <p:cNvSpPr>
            <a:spLocks noGrp="1"/>
          </p:cNvSpPr>
          <p:nvPr>
            <p:ph type="body" sz="quarter" idx="14"/>
          </p:nvPr>
        </p:nvSpPr>
        <p:spPr>
          <a:xfrm>
            <a:off x="548640" y="2743200"/>
            <a:ext cx="8046720" cy="914400"/>
          </a:xfrm>
        </p:spPr>
        <p:txBody>
          <a:bodyPr lIns="182880" anchor="ctr" anchorCtr="0"/>
          <a:lstStyle/>
          <a:p>
            <a:r>
              <a:rPr lang="en-US" sz="2000" dirty="0">
                <a:effectLst/>
                <a:latin typeface="Arial" panose="020B0604020202020204" pitchFamily="34" charset="0"/>
                <a:ea typeface="Calibri" panose="020F0502020204030204" pitchFamily="34" charset="0"/>
                <a:cs typeface="Times New Roman" panose="02020603050405020304" pitchFamily="18" charset="0"/>
              </a:rPr>
              <a:t>Residing outside the U.S.</a:t>
            </a:r>
            <a:endParaRPr lang="en-US" dirty="0"/>
          </a:p>
        </p:txBody>
      </p:sp>
      <p:sp>
        <p:nvSpPr>
          <p:cNvPr id="6" name="Text Placeholder 5">
            <a:extLst>
              <a:ext uri="{FF2B5EF4-FFF2-40B4-BE49-F238E27FC236}">
                <a16:creationId xmlns:a16="http://schemas.microsoft.com/office/drawing/2014/main" id="{FDC28B2B-95EC-8EF2-8079-55610C411C34}"/>
              </a:ext>
            </a:extLst>
          </p:cNvPr>
          <p:cNvSpPr>
            <a:spLocks noGrp="1"/>
          </p:cNvSpPr>
          <p:nvPr>
            <p:ph type="body" sz="quarter" idx="15"/>
          </p:nvPr>
        </p:nvSpPr>
        <p:spPr>
          <a:xfrm>
            <a:off x="548640" y="4023360"/>
            <a:ext cx="8046720" cy="914400"/>
          </a:xfrm>
        </p:spPr>
        <p:txBody>
          <a:bodyPr lIns="182880" anchor="ctr" anchorCtr="0"/>
          <a:lstStyle/>
          <a:p>
            <a:r>
              <a:rPr lang="en-US" sz="2000" dirty="0">
                <a:effectLst/>
                <a:latin typeface="Arial" panose="020B0604020202020204" pitchFamily="34" charset="0"/>
                <a:ea typeface="Calibri" panose="020F0502020204030204" pitchFamily="34" charset="0"/>
                <a:cs typeface="Times New Roman" panose="02020603050405020304" pitchFamily="18" charset="0"/>
              </a:rPr>
              <a:t>A spouse or dependent of any of the above</a:t>
            </a:r>
            <a:endParaRPr lang="en-US" dirty="0"/>
          </a:p>
        </p:txBody>
      </p:sp>
      <p:sp>
        <p:nvSpPr>
          <p:cNvPr id="7" name="Text Placeholder 6">
            <a:extLst>
              <a:ext uri="{FF2B5EF4-FFF2-40B4-BE49-F238E27FC236}">
                <a16:creationId xmlns:a16="http://schemas.microsoft.com/office/drawing/2014/main" id="{F153F8CB-8D3C-D2FD-E8BF-F00DC1254116}"/>
              </a:ext>
            </a:extLst>
          </p:cNvPr>
          <p:cNvSpPr>
            <a:spLocks noGrp="1"/>
          </p:cNvSpPr>
          <p:nvPr>
            <p:ph type="body" sz="quarter" idx="16"/>
          </p:nvPr>
        </p:nvSpPr>
        <p:spPr>
          <a:xfrm>
            <a:off x="548640" y="5120640"/>
            <a:ext cx="8046720" cy="1463040"/>
          </a:xfrm>
        </p:spPr>
        <p:txBody>
          <a:bodyPr lIns="182880" anchor="ctr" anchorCtr="0"/>
          <a:lstStyle/>
          <a:p>
            <a:r>
              <a:rPr lang="en-US" sz="2000" dirty="0">
                <a:effectLst/>
                <a:latin typeface="Arial" panose="020B0604020202020204" pitchFamily="34" charset="0"/>
                <a:ea typeface="Calibri" panose="020F0502020204030204" pitchFamily="34" charset="0"/>
                <a:cs typeface="Times New Roman" panose="02020603050405020304" pitchFamily="18" charset="0"/>
              </a:rPr>
              <a:t>A person born outside the U.S. who has not registered to vote in any other state and their parent/legal guardian was a California resident when parent/legal guardian was last living in the U.S.</a:t>
            </a:r>
            <a:endParaRPr lang="en-US" dirty="0"/>
          </a:p>
        </p:txBody>
      </p:sp>
      <p:sp>
        <p:nvSpPr>
          <p:cNvPr id="3" name="Slide Number Placeholder 2">
            <a:extLst>
              <a:ext uri="{FF2B5EF4-FFF2-40B4-BE49-F238E27FC236}">
                <a16:creationId xmlns:a16="http://schemas.microsoft.com/office/drawing/2014/main" id="{052E18F5-79FE-EA62-DDDB-C920A22F87BE}"/>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7</a:t>
            </a:fld>
            <a:endParaRPr lang="en-US"/>
          </a:p>
        </p:txBody>
      </p:sp>
      <p:sp>
        <p:nvSpPr>
          <p:cNvPr id="11" name="Arrow: Pentagon 10">
            <a:extLst>
              <a:ext uri="{FF2B5EF4-FFF2-40B4-BE49-F238E27FC236}">
                <a16:creationId xmlns:a16="http://schemas.microsoft.com/office/drawing/2014/main" id="{D4459699-46A8-0AFE-261E-160A7B42CC01}"/>
              </a:ext>
              <a:ext uri="{C183D7F6-B498-43B3-948B-1728B52AA6E4}">
                <adec:decorative xmlns:adec="http://schemas.microsoft.com/office/drawing/2017/decorative" val="1"/>
              </a:ext>
            </a:extLst>
          </p:cNvPr>
          <p:cNvSpPr/>
          <p:nvPr/>
        </p:nvSpPr>
        <p:spPr>
          <a:xfrm>
            <a:off x="274320" y="3020133"/>
            <a:ext cx="365760" cy="457200"/>
          </a:xfrm>
          <a:prstGeom prst="homePlate">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C43E"/>
              </a:solidFill>
              <a:effectLst/>
              <a:uFillTx/>
              <a:latin typeface="+mn-lt"/>
              <a:ea typeface="+mn-ea"/>
              <a:cs typeface="+mn-cs"/>
              <a:sym typeface="Helvetica Light"/>
            </a:endParaRPr>
          </a:p>
        </p:txBody>
      </p:sp>
      <p:sp>
        <p:nvSpPr>
          <p:cNvPr id="13" name="Arrow: Pentagon 12">
            <a:extLst>
              <a:ext uri="{FF2B5EF4-FFF2-40B4-BE49-F238E27FC236}">
                <a16:creationId xmlns:a16="http://schemas.microsoft.com/office/drawing/2014/main" id="{181DD861-4029-45A7-B759-4B70F664EC06}"/>
              </a:ext>
              <a:ext uri="{C183D7F6-B498-43B3-948B-1728B52AA6E4}">
                <adec:decorative xmlns:adec="http://schemas.microsoft.com/office/drawing/2017/decorative" val="1"/>
              </a:ext>
            </a:extLst>
          </p:cNvPr>
          <p:cNvSpPr/>
          <p:nvPr/>
        </p:nvSpPr>
        <p:spPr>
          <a:xfrm>
            <a:off x="274320" y="4306825"/>
            <a:ext cx="365760" cy="457200"/>
          </a:xfrm>
          <a:prstGeom prst="homePlate">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C43E"/>
              </a:solidFill>
              <a:effectLst/>
              <a:uFillTx/>
              <a:latin typeface="+mn-lt"/>
              <a:ea typeface="+mn-ea"/>
              <a:cs typeface="+mn-cs"/>
              <a:sym typeface="Helvetica Light"/>
            </a:endParaRPr>
          </a:p>
        </p:txBody>
      </p:sp>
      <p:sp>
        <p:nvSpPr>
          <p:cNvPr id="14" name="Arrow: Pentagon 13">
            <a:extLst>
              <a:ext uri="{FF2B5EF4-FFF2-40B4-BE49-F238E27FC236}">
                <a16:creationId xmlns:a16="http://schemas.microsoft.com/office/drawing/2014/main" id="{A713944F-4105-2957-F413-1635218BEA2C}"/>
              </a:ext>
              <a:ext uri="{C183D7F6-B498-43B3-948B-1728B52AA6E4}">
                <adec:decorative xmlns:adec="http://schemas.microsoft.com/office/drawing/2017/decorative" val="1"/>
              </a:ext>
            </a:extLst>
          </p:cNvPr>
          <p:cNvSpPr/>
          <p:nvPr/>
        </p:nvSpPr>
        <p:spPr>
          <a:xfrm>
            <a:off x="274320" y="5632704"/>
            <a:ext cx="365760" cy="457200"/>
          </a:xfrm>
          <a:prstGeom prst="homePlate">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C43E"/>
              </a:solidFill>
              <a:effectLst/>
              <a:uFillTx/>
              <a:latin typeface="+mn-lt"/>
              <a:ea typeface="+mn-ea"/>
              <a:cs typeface="+mn-cs"/>
              <a:sym typeface="Helvetica Light"/>
            </a:endParaRPr>
          </a:p>
        </p:txBody>
      </p:sp>
      <p:sp>
        <p:nvSpPr>
          <p:cNvPr id="9" name="Arrow: Pentagon 8">
            <a:extLst>
              <a:ext uri="{FF2B5EF4-FFF2-40B4-BE49-F238E27FC236}">
                <a16:creationId xmlns:a16="http://schemas.microsoft.com/office/drawing/2014/main" id="{1272DA90-CAF7-ED23-D0D1-9F6CF19C558F}"/>
              </a:ext>
              <a:ext uri="{C183D7F6-B498-43B3-948B-1728B52AA6E4}">
                <adec:decorative xmlns:adec="http://schemas.microsoft.com/office/drawing/2017/decorative" val="1"/>
              </a:ext>
            </a:extLst>
          </p:cNvPr>
          <p:cNvSpPr/>
          <p:nvPr/>
        </p:nvSpPr>
        <p:spPr>
          <a:xfrm>
            <a:off x="274320" y="1545336"/>
            <a:ext cx="365760" cy="457200"/>
          </a:xfrm>
          <a:prstGeom prst="homePlate">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C43E"/>
              </a:solidFill>
              <a:effectLst/>
              <a:uFillTx/>
              <a:latin typeface="+mn-lt"/>
              <a:ea typeface="+mn-ea"/>
              <a:cs typeface="+mn-cs"/>
              <a:sym typeface="Helvetica Light"/>
            </a:endParaRPr>
          </a:p>
        </p:txBody>
      </p:sp>
      <p:pic>
        <p:nvPicPr>
          <p:cNvPr id="16" name="Audio 15">
            <a:hlinkClick r:id="" action="ppaction://media"/>
            <a:extLst>
              <a:ext uri="{FF2B5EF4-FFF2-40B4-BE49-F238E27FC236}">
                <a16:creationId xmlns:a16="http://schemas.microsoft.com/office/drawing/2014/main" id="{CD988E49-4965-4066-E5A1-90ADA2538D40}"/>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8595360" y="5303520"/>
            <a:ext cx="2057400" cy="2057400"/>
          </a:xfrm>
          <a:prstGeom prst="ellipse">
            <a:avLst/>
          </a:prstGeom>
        </p:spPr>
      </p:pic>
    </p:spTree>
    <p:extLst>
      <p:ext uri="{BB962C8B-B14F-4D97-AF65-F5344CB8AC3E}">
        <p14:creationId xmlns:p14="http://schemas.microsoft.com/office/powerpoint/2010/main" val="2466692613"/>
      </p:ext>
    </p:extLst>
  </p:cSld>
  <p:clrMapOvr>
    <a:masterClrMapping/>
  </p:clrMapOvr>
  <p:transition spd="med" advTm="401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D2F73-BC93-F2B6-57B1-3963C8BCEEBF}"/>
              </a:ext>
            </a:extLst>
          </p:cNvPr>
          <p:cNvSpPr>
            <a:spLocks noGrp="1"/>
          </p:cNvSpPr>
          <p:nvPr>
            <p:ph type="title"/>
          </p:nvPr>
        </p:nvSpPr>
        <p:spPr>
          <a:prstGeom prst="rect">
            <a:avLst/>
          </a:prstGeom>
        </p:spPr>
        <p:txBody>
          <a:bodyPr>
            <a:normAutofit/>
          </a:bodyPr>
          <a:lstStyle/>
          <a:p>
            <a:pPr>
              <a:lnSpc>
                <a:spcPct val="90000"/>
              </a:lnSpc>
            </a:pPr>
            <a:r>
              <a:rPr lang="en-US" sz="4000" dirty="0">
                <a:solidFill>
                  <a:srgbClr val="06304D"/>
                </a:solidFill>
                <a:latin typeface="Arial" panose="020B0604020202020204" pitchFamily="34" charset="0"/>
                <a:cs typeface="Arial" panose="020B0604020202020204" pitchFamily="34" charset="0"/>
              </a:rPr>
              <a:t>Voter Registration Methods</a:t>
            </a:r>
          </a:p>
        </p:txBody>
      </p:sp>
      <p:sp>
        <p:nvSpPr>
          <p:cNvPr id="3" name="Content Placeholder 2">
            <a:extLst>
              <a:ext uri="{FF2B5EF4-FFF2-40B4-BE49-F238E27FC236}">
                <a16:creationId xmlns:a16="http://schemas.microsoft.com/office/drawing/2014/main" id="{B6009C1C-2C7E-BF11-0557-AD0C3D8E1051}"/>
              </a:ext>
            </a:extLst>
          </p:cNvPr>
          <p:cNvSpPr>
            <a:spLocks noGrp="1"/>
          </p:cNvSpPr>
          <p:nvPr>
            <p:ph type="body" sz="quarter" idx="13"/>
          </p:nvPr>
        </p:nvSpPr>
        <p:spPr>
          <a:xfrm>
            <a:off x="457199" y="1005840"/>
            <a:ext cx="8229600" cy="914400"/>
          </a:xfrm>
          <a:prstGeom prst="roundRect">
            <a:avLst/>
          </a:prstGeom>
          <a:gradFill>
            <a:gsLst>
              <a:gs pos="49000">
                <a:srgbClr val="06304D"/>
              </a:gs>
              <a:gs pos="72000">
                <a:srgbClr val="205D96"/>
              </a:gs>
            </a:gsLst>
            <a:lin ang="10800000" scaled="1"/>
          </a:gradFill>
          <a:ln w="38100" cap="flat">
            <a:solidFill>
              <a:schemeClr val="bg1"/>
            </a:solidFill>
            <a:extLst>
              <a:ext uri="{C807C97D-BFC1-408E-A445-0C87EB9F89A2}">
                <ask:lineSketchStyleProps xmlns:ask="http://schemas.microsoft.com/office/drawing/2018/sketchyshapes" sd="1219033472">
                  <a:custGeom>
                    <a:avLst/>
                    <a:gdLst>
                      <a:gd name="connsiteX0" fmla="*/ 0 w 3931920"/>
                      <a:gd name="connsiteY0" fmla="*/ 0 h 4572000"/>
                      <a:gd name="connsiteX1" fmla="*/ 443745 w 3931920"/>
                      <a:gd name="connsiteY1" fmla="*/ 0 h 4572000"/>
                      <a:gd name="connsiteX2" fmla="*/ 1044767 w 3931920"/>
                      <a:gd name="connsiteY2" fmla="*/ 0 h 4572000"/>
                      <a:gd name="connsiteX3" fmla="*/ 1567151 w 3931920"/>
                      <a:gd name="connsiteY3" fmla="*/ 0 h 4572000"/>
                      <a:gd name="connsiteX4" fmla="*/ 2128854 w 3931920"/>
                      <a:gd name="connsiteY4" fmla="*/ 0 h 4572000"/>
                      <a:gd name="connsiteX5" fmla="*/ 2769195 w 3931920"/>
                      <a:gd name="connsiteY5" fmla="*/ 0 h 4572000"/>
                      <a:gd name="connsiteX6" fmla="*/ 3252260 w 3931920"/>
                      <a:gd name="connsiteY6" fmla="*/ 0 h 4572000"/>
                      <a:gd name="connsiteX7" fmla="*/ 3931920 w 3931920"/>
                      <a:gd name="connsiteY7" fmla="*/ 0 h 4572000"/>
                      <a:gd name="connsiteX8" fmla="*/ 3931920 w 3931920"/>
                      <a:gd name="connsiteY8" fmla="*/ 480060 h 4572000"/>
                      <a:gd name="connsiteX9" fmla="*/ 3931920 w 3931920"/>
                      <a:gd name="connsiteY9" fmla="*/ 1005840 h 4572000"/>
                      <a:gd name="connsiteX10" fmla="*/ 3931920 w 3931920"/>
                      <a:gd name="connsiteY10" fmla="*/ 1577340 h 4572000"/>
                      <a:gd name="connsiteX11" fmla="*/ 3931920 w 3931920"/>
                      <a:gd name="connsiteY11" fmla="*/ 2057400 h 4572000"/>
                      <a:gd name="connsiteX12" fmla="*/ 3931920 w 3931920"/>
                      <a:gd name="connsiteY12" fmla="*/ 2720340 h 4572000"/>
                      <a:gd name="connsiteX13" fmla="*/ 3931920 w 3931920"/>
                      <a:gd name="connsiteY13" fmla="*/ 3291840 h 4572000"/>
                      <a:gd name="connsiteX14" fmla="*/ 3931920 w 3931920"/>
                      <a:gd name="connsiteY14" fmla="*/ 3954780 h 4572000"/>
                      <a:gd name="connsiteX15" fmla="*/ 3931920 w 3931920"/>
                      <a:gd name="connsiteY15" fmla="*/ 4572000 h 4572000"/>
                      <a:gd name="connsiteX16" fmla="*/ 3409536 w 3931920"/>
                      <a:gd name="connsiteY16" fmla="*/ 4572000 h 4572000"/>
                      <a:gd name="connsiteX17" fmla="*/ 2887153 w 3931920"/>
                      <a:gd name="connsiteY17" fmla="*/ 4572000 h 4572000"/>
                      <a:gd name="connsiteX18" fmla="*/ 2286131 w 3931920"/>
                      <a:gd name="connsiteY18" fmla="*/ 4572000 h 4572000"/>
                      <a:gd name="connsiteX19" fmla="*/ 1724428 w 3931920"/>
                      <a:gd name="connsiteY19" fmla="*/ 4572000 h 4572000"/>
                      <a:gd name="connsiteX20" fmla="*/ 1084087 w 3931920"/>
                      <a:gd name="connsiteY20" fmla="*/ 4572000 h 4572000"/>
                      <a:gd name="connsiteX21" fmla="*/ 0 w 3931920"/>
                      <a:gd name="connsiteY21" fmla="*/ 4572000 h 4572000"/>
                      <a:gd name="connsiteX22" fmla="*/ 0 w 3931920"/>
                      <a:gd name="connsiteY22" fmla="*/ 3954780 h 4572000"/>
                      <a:gd name="connsiteX23" fmla="*/ 0 w 3931920"/>
                      <a:gd name="connsiteY23" fmla="*/ 3383280 h 4572000"/>
                      <a:gd name="connsiteX24" fmla="*/ 0 w 3931920"/>
                      <a:gd name="connsiteY24" fmla="*/ 2766060 h 4572000"/>
                      <a:gd name="connsiteX25" fmla="*/ 0 w 3931920"/>
                      <a:gd name="connsiteY25" fmla="*/ 2194560 h 4572000"/>
                      <a:gd name="connsiteX26" fmla="*/ 0 w 3931920"/>
                      <a:gd name="connsiteY26" fmla="*/ 1623060 h 4572000"/>
                      <a:gd name="connsiteX27" fmla="*/ 0 w 3931920"/>
                      <a:gd name="connsiteY27" fmla="*/ 1051560 h 4572000"/>
                      <a:gd name="connsiteX28" fmla="*/ 0 w 3931920"/>
                      <a:gd name="connsiteY28" fmla="*/ 617220 h 4572000"/>
                      <a:gd name="connsiteX29" fmla="*/ 0 w 3931920"/>
                      <a:gd name="connsiteY29" fmla="*/ 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31920" h="4572000" fill="none" extrusionOk="0">
                        <a:moveTo>
                          <a:pt x="0" y="0"/>
                        </a:moveTo>
                        <a:cubicBezTo>
                          <a:pt x="200438" y="-28423"/>
                          <a:pt x="236150" y="21096"/>
                          <a:pt x="443745" y="0"/>
                        </a:cubicBezTo>
                        <a:cubicBezTo>
                          <a:pt x="651340" y="-21096"/>
                          <a:pt x="794418" y="4671"/>
                          <a:pt x="1044767" y="0"/>
                        </a:cubicBezTo>
                        <a:cubicBezTo>
                          <a:pt x="1295116" y="-4671"/>
                          <a:pt x="1428674" y="24230"/>
                          <a:pt x="1567151" y="0"/>
                        </a:cubicBezTo>
                        <a:cubicBezTo>
                          <a:pt x="1705628" y="-24230"/>
                          <a:pt x="1891742" y="36544"/>
                          <a:pt x="2128854" y="0"/>
                        </a:cubicBezTo>
                        <a:cubicBezTo>
                          <a:pt x="2365966" y="-36544"/>
                          <a:pt x="2607195" y="71697"/>
                          <a:pt x="2769195" y="0"/>
                        </a:cubicBezTo>
                        <a:cubicBezTo>
                          <a:pt x="2931195" y="-71697"/>
                          <a:pt x="3123192" y="50714"/>
                          <a:pt x="3252260" y="0"/>
                        </a:cubicBezTo>
                        <a:cubicBezTo>
                          <a:pt x="3381329" y="-50714"/>
                          <a:pt x="3633079" y="80070"/>
                          <a:pt x="3931920" y="0"/>
                        </a:cubicBezTo>
                        <a:cubicBezTo>
                          <a:pt x="3935446" y="149019"/>
                          <a:pt x="3921649" y="253048"/>
                          <a:pt x="3931920" y="480060"/>
                        </a:cubicBezTo>
                        <a:cubicBezTo>
                          <a:pt x="3942191" y="707072"/>
                          <a:pt x="3924259" y="764981"/>
                          <a:pt x="3931920" y="1005840"/>
                        </a:cubicBezTo>
                        <a:cubicBezTo>
                          <a:pt x="3939581" y="1246699"/>
                          <a:pt x="3894924" y="1413738"/>
                          <a:pt x="3931920" y="1577340"/>
                        </a:cubicBezTo>
                        <a:cubicBezTo>
                          <a:pt x="3968916" y="1740942"/>
                          <a:pt x="3920066" y="1954326"/>
                          <a:pt x="3931920" y="2057400"/>
                        </a:cubicBezTo>
                        <a:cubicBezTo>
                          <a:pt x="3943774" y="2160474"/>
                          <a:pt x="3870679" y="2401169"/>
                          <a:pt x="3931920" y="2720340"/>
                        </a:cubicBezTo>
                        <a:cubicBezTo>
                          <a:pt x="3993161" y="3039511"/>
                          <a:pt x="3891591" y="3062320"/>
                          <a:pt x="3931920" y="3291840"/>
                        </a:cubicBezTo>
                        <a:cubicBezTo>
                          <a:pt x="3972249" y="3521360"/>
                          <a:pt x="3928795" y="3640472"/>
                          <a:pt x="3931920" y="3954780"/>
                        </a:cubicBezTo>
                        <a:cubicBezTo>
                          <a:pt x="3935045" y="4269088"/>
                          <a:pt x="3865261" y="4323647"/>
                          <a:pt x="3931920" y="4572000"/>
                        </a:cubicBezTo>
                        <a:cubicBezTo>
                          <a:pt x="3723418" y="4577734"/>
                          <a:pt x="3540627" y="4567730"/>
                          <a:pt x="3409536" y="4572000"/>
                        </a:cubicBezTo>
                        <a:cubicBezTo>
                          <a:pt x="3278445" y="4576270"/>
                          <a:pt x="3032420" y="4568030"/>
                          <a:pt x="2887153" y="4572000"/>
                        </a:cubicBezTo>
                        <a:cubicBezTo>
                          <a:pt x="2741886" y="4575970"/>
                          <a:pt x="2447058" y="4539665"/>
                          <a:pt x="2286131" y="4572000"/>
                        </a:cubicBezTo>
                        <a:cubicBezTo>
                          <a:pt x="2125204" y="4604335"/>
                          <a:pt x="1892484" y="4525649"/>
                          <a:pt x="1724428" y="4572000"/>
                        </a:cubicBezTo>
                        <a:cubicBezTo>
                          <a:pt x="1556372" y="4618351"/>
                          <a:pt x="1239019" y="4499346"/>
                          <a:pt x="1084087" y="4572000"/>
                        </a:cubicBezTo>
                        <a:cubicBezTo>
                          <a:pt x="929155" y="4644654"/>
                          <a:pt x="452534" y="4459715"/>
                          <a:pt x="0" y="4572000"/>
                        </a:cubicBezTo>
                        <a:cubicBezTo>
                          <a:pt x="-39107" y="4266790"/>
                          <a:pt x="58790" y="4180013"/>
                          <a:pt x="0" y="3954780"/>
                        </a:cubicBezTo>
                        <a:cubicBezTo>
                          <a:pt x="-58790" y="3729547"/>
                          <a:pt x="53641" y="3667804"/>
                          <a:pt x="0" y="3383280"/>
                        </a:cubicBezTo>
                        <a:cubicBezTo>
                          <a:pt x="-53641" y="3098756"/>
                          <a:pt x="20999" y="2942627"/>
                          <a:pt x="0" y="2766060"/>
                        </a:cubicBezTo>
                        <a:cubicBezTo>
                          <a:pt x="-20999" y="2589493"/>
                          <a:pt x="68194" y="2337075"/>
                          <a:pt x="0" y="2194560"/>
                        </a:cubicBezTo>
                        <a:cubicBezTo>
                          <a:pt x="-68194" y="2052045"/>
                          <a:pt x="51575" y="1906241"/>
                          <a:pt x="0" y="1623060"/>
                        </a:cubicBezTo>
                        <a:cubicBezTo>
                          <a:pt x="-51575" y="1339879"/>
                          <a:pt x="42442" y="1215629"/>
                          <a:pt x="0" y="1051560"/>
                        </a:cubicBezTo>
                        <a:cubicBezTo>
                          <a:pt x="-42442" y="887491"/>
                          <a:pt x="21031" y="793391"/>
                          <a:pt x="0" y="617220"/>
                        </a:cubicBezTo>
                        <a:cubicBezTo>
                          <a:pt x="-21031" y="441049"/>
                          <a:pt x="65813" y="300282"/>
                          <a:pt x="0" y="0"/>
                        </a:cubicBezTo>
                        <a:close/>
                      </a:path>
                      <a:path w="3931920" h="4572000" stroke="0" extrusionOk="0">
                        <a:moveTo>
                          <a:pt x="0" y="0"/>
                        </a:moveTo>
                        <a:cubicBezTo>
                          <a:pt x="235454" y="-20812"/>
                          <a:pt x="355723" y="19606"/>
                          <a:pt x="522384" y="0"/>
                        </a:cubicBezTo>
                        <a:cubicBezTo>
                          <a:pt x="689045" y="-19606"/>
                          <a:pt x="762322" y="32293"/>
                          <a:pt x="966129" y="0"/>
                        </a:cubicBezTo>
                        <a:cubicBezTo>
                          <a:pt x="1169937" y="-32293"/>
                          <a:pt x="1322605" y="51734"/>
                          <a:pt x="1606470" y="0"/>
                        </a:cubicBezTo>
                        <a:cubicBezTo>
                          <a:pt x="1890335" y="-51734"/>
                          <a:pt x="1873555" y="33179"/>
                          <a:pt x="2128854" y="0"/>
                        </a:cubicBezTo>
                        <a:cubicBezTo>
                          <a:pt x="2384153" y="-33179"/>
                          <a:pt x="2450045" y="42662"/>
                          <a:pt x="2651237" y="0"/>
                        </a:cubicBezTo>
                        <a:cubicBezTo>
                          <a:pt x="2852429" y="-42662"/>
                          <a:pt x="3098054" y="65249"/>
                          <a:pt x="3291579" y="0"/>
                        </a:cubicBezTo>
                        <a:cubicBezTo>
                          <a:pt x="3485104" y="-65249"/>
                          <a:pt x="3775613" y="25385"/>
                          <a:pt x="3931920" y="0"/>
                        </a:cubicBezTo>
                        <a:cubicBezTo>
                          <a:pt x="3963952" y="226524"/>
                          <a:pt x="3871476" y="442910"/>
                          <a:pt x="3931920" y="662940"/>
                        </a:cubicBezTo>
                        <a:cubicBezTo>
                          <a:pt x="3992364" y="882970"/>
                          <a:pt x="3925714" y="964384"/>
                          <a:pt x="3931920" y="1143000"/>
                        </a:cubicBezTo>
                        <a:cubicBezTo>
                          <a:pt x="3938126" y="1321616"/>
                          <a:pt x="3923522" y="1515233"/>
                          <a:pt x="3931920" y="1623060"/>
                        </a:cubicBezTo>
                        <a:cubicBezTo>
                          <a:pt x="3940318" y="1730887"/>
                          <a:pt x="3928209" y="1953839"/>
                          <a:pt x="3931920" y="2194560"/>
                        </a:cubicBezTo>
                        <a:cubicBezTo>
                          <a:pt x="3935631" y="2435281"/>
                          <a:pt x="3914172" y="2569059"/>
                          <a:pt x="3931920" y="2811780"/>
                        </a:cubicBezTo>
                        <a:cubicBezTo>
                          <a:pt x="3949668" y="3054501"/>
                          <a:pt x="3909408" y="3146481"/>
                          <a:pt x="3931920" y="3246120"/>
                        </a:cubicBezTo>
                        <a:cubicBezTo>
                          <a:pt x="3954432" y="3345759"/>
                          <a:pt x="3867481" y="3648828"/>
                          <a:pt x="3931920" y="3817620"/>
                        </a:cubicBezTo>
                        <a:cubicBezTo>
                          <a:pt x="3996359" y="3986412"/>
                          <a:pt x="3908983" y="4386216"/>
                          <a:pt x="3931920" y="4572000"/>
                        </a:cubicBezTo>
                        <a:cubicBezTo>
                          <a:pt x="3706235" y="4615867"/>
                          <a:pt x="3553542" y="4545544"/>
                          <a:pt x="3370217" y="4572000"/>
                        </a:cubicBezTo>
                        <a:cubicBezTo>
                          <a:pt x="3186892" y="4598456"/>
                          <a:pt x="2876295" y="4533569"/>
                          <a:pt x="2729876" y="4572000"/>
                        </a:cubicBezTo>
                        <a:cubicBezTo>
                          <a:pt x="2583457" y="4610431"/>
                          <a:pt x="2363694" y="4537445"/>
                          <a:pt x="2168173" y="4572000"/>
                        </a:cubicBezTo>
                        <a:cubicBezTo>
                          <a:pt x="1972652" y="4606555"/>
                          <a:pt x="1845477" y="4522663"/>
                          <a:pt x="1724428" y="4572000"/>
                        </a:cubicBezTo>
                        <a:cubicBezTo>
                          <a:pt x="1603379" y="4621337"/>
                          <a:pt x="1340429" y="4531539"/>
                          <a:pt x="1241363" y="4572000"/>
                        </a:cubicBezTo>
                        <a:cubicBezTo>
                          <a:pt x="1142298" y="4612461"/>
                          <a:pt x="753997" y="4520876"/>
                          <a:pt x="601022" y="4572000"/>
                        </a:cubicBezTo>
                        <a:cubicBezTo>
                          <a:pt x="448047" y="4623124"/>
                          <a:pt x="203365" y="4554668"/>
                          <a:pt x="0" y="4572000"/>
                        </a:cubicBezTo>
                        <a:cubicBezTo>
                          <a:pt x="-11996" y="4386022"/>
                          <a:pt x="46715" y="4266494"/>
                          <a:pt x="0" y="4091940"/>
                        </a:cubicBezTo>
                        <a:cubicBezTo>
                          <a:pt x="-46715" y="3917386"/>
                          <a:pt x="37345" y="3772034"/>
                          <a:pt x="0" y="3566160"/>
                        </a:cubicBezTo>
                        <a:cubicBezTo>
                          <a:pt x="-37345" y="3360286"/>
                          <a:pt x="22814" y="3251048"/>
                          <a:pt x="0" y="3131820"/>
                        </a:cubicBezTo>
                        <a:cubicBezTo>
                          <a:pt x="-22814" y="3012592"/>
                          <a:pt x="49357" y="2826653"/>
                          <a:pt x="0" y="2697480"/>
                        </a:cubicBezTo>
                        <a:cubicBezTo>
                          <a:pt x="-49357" y="2568307"/>
                          <a:pt x="70353" y="2346478"/>
                          <a:pt x="0" y="2080260"/>
                        </a:cubicBezTo>
                        <a:cubicBezTo>
                          <a:pt x="-70353" y="1814042"/>
                          <a:pt x="11138" y="1719410"/>
                          <a:pt x="0" y="1600200"/>
                        </a:cubicBezTo>
                        <a:cubicBezTo>
                          <a:pt x="-11138" y="1480990"/>
                          <a:pt x="34485" y="1259703"/>
                          <a:pt x="0" y="937260"/>
                        </a:cubicBezTo>
                        <a:cubicBezTo>
                          <a:pt x="-34485" y="614817"/>
                          <a:pt x="56461" y="263358"/>
                          <a:pt x="0" y="0"/>
                        </a:cubicBezTo>
                        <a:close/>
                      </a:path>
                    </a:pathLst>
                  </a:custGeom>
                  <ask:type>
                    <ask:lineSketchNone/>
                  </ask:type>
                </ask:lineSketchStyleProps>
              </a:ext>
            </a:extLst>
          </a:ln>
        </p:spPr>
        <p:txBody>
          <a:bodyPr lIns="91440" tIns="45720" bIns="45720" anchor="ctr" anchorCtr="0">
            <a:normAutofit/>
          </a:bodyPr>
          <a:lstStyle/>
          <a:p>
            <a:pPr>
              <a:spcBef>
                <a:spcPts val="0"/>
              </a:spcBef>
              <a:buClr>
                <a:srgbClr val="FFC43E"/>
              </a:buClr>
              <a:buSzPct val="150000"/>
            </a:pPr>
            <a:r>
              <a:rPr lang="en-US" altLang="en-US" sz="4000" dirty="0">
                <a:solidFill>
                  <a:schemeClr val="bg1"/>
                </a:solidFill>
              </a:rPr>
              <a:t>COVR</a:t>
            </a:r>
            <a:endParaRPr lang="en-US" altLang="en-US" sz="2000" dirty="0">
              <a:solidFill>
                <a:schemeClr val="bg1"/>
              </a:solidFill>
            </a:endParaRPr>
          </a:p>
        </p:txBody>
      </p:sp>
      <p:sp>
        <p:nvSpPr>
          <p:cNvPr id="5" name="Text Placeholder 4">
            <a:extLst>
              <a:ext uri="{FF2B5EF4-FFF2-40B4-BE49-F238E27FC236}">
                <a16:creationId xmlns:a16="http://schemas.microsoft.com/office/drawing/2014/main" id="{7B3A969B-ACF9-4D74-3CDC-DE62E1D2313E}"/>
              </a:ext>
            </a:extLst>
          </p:cNvPr>
          <p:cNvSpPr>
            <a:spLocks noGrp="1"/>
          </p:cNvSpPr>
          <p:nvPr>
            <p:ph type="body" sz="quarter" idx="14"/>
          </p:nvPr>
        </p:nvSpPr>
        <p:spPr>
          <a:xfrm>
            <a:off x="457200" y="2103120"/>
            <a:ext cx="8229600" cy="914400"/>
          </a:xfrm>
          <a:prstGeom prst="roundRect">
            <a:avLst/>
          </a:prstGeom>
          <a:gradFill>
            <a:gsLst>
              <a:gs pos="49000">
                <a:srgbClr val="06304D"/>
              </a:gs>
              <a:gs pos="72000">
                <a:srgbClr val="205D96"/>
              </a:gs>
            </a:gsLst>
            <a:lin ang="10800000" scaled="1"/>
          </a:gradFill>
          <a:ln w="38100" cap="rnd">
            <a:solidFill>
              <a:schemeClr val="bg1"/>
            </a:solidFill>
          </a:ln>
        </p:spPr>
        <p:txBody>
          <a:bodyPr lIns="137160" anchor="ctr" anchorCtr="0"/>
          <a:lstStyle/>
          <a:p>
            <a:pPr>
              <a:spcBef>
                <a:spcPts val="0"/>
              </a:spcBef>
              <a:buClr>
                <a:srgbClr val="002060"/>
              </a:buClr>
              <a:buSzPct val="150000"/>
            </a:pPr>
            <a:r>
              <a:rPr lang="en-US" altLang="en-US" sz="4000" dirty="0"/>
              <a:t>FPCA</a:t>
            </a:r>
            <a:endParaRPr lang="en-US" sz="2800" dirty="0"/>
          </a:p>
        </p:txBody>
      </p:sp>
      <p:sp>
        <p:nvSpPr>
          <p:cNvPr id="6" name="Text Placeholder 5">
            <a:extLst>
              <a:ext uri="{FF2B5EF4-FFF2-40B4-BE49-F238E27FC236}">
                <a16:creationId xmlns:a16="http://schemas.microsoft.com/office/drawing/2014/main" id="{4CF5DAF6-9832-5B2E-FDCB-3E43A9F2404C}"/>
              </a:ext>
            </a:extLst>
          </p:cNvPr>
          <p:cNvSpPr>
            <a:spLocks noGrp="1"/>
          </p:cNvSpPr>
          <p:nvPr>
            <p:ph type="body" sz="quarter" idx="15"/>
          </p:nvPr>
        </p:nvSpPr>
        <p:spPr>
          <a:xfrm>
            <a:off x="457200" y="3200400"/>
            <a:ext cx="8193087" cy="2286000"/>
          </a:xfrm>
          <a:prstGeom prst="roundRect">
            <a:avLst/>
          </a:prstGeom>
          <a:ln w="38100" cmpd="sng">
            <a:noFill/>
            <a:prstDash val="solid"/>
          </a:ln>
        </p:spPr>
        <p:txBody>
          <a:bodyPr tIns="0" bIns="91440" anchor="ctr" anchorCtr="0"/>
          <a:lstStyle/>
          <a:p>
            <a:pPr>
              <a:spcBef>
                <a:spcPts val="0"/>
              </a:spcBef>
              <a:buClr>
                <a:srgbClr val="002060"/>
              </a:buClr>
              <a:buSzPct val="150000"/>
            </a:pPr>
            <a:r>
              <a:rPr lang="en-US" altLang="en-US" sz="2800" dirty="0">
                <a:latin typeface="Arial" panose="020B0604020202020204" pitchFamily="34" charset="0"/>
                <a:cs typeface="Arial" panose="020B0604020202020204" pitchFamily="34" charset="0"/>
              </a:rPr>
              <a:t>Paper voter registration card with a mailing address not in your county such as:</a:t>
            </a:r>
          </a:p>
          <a:p>
            <a:pPr marL="342900" lvl="1" indent="-342900">
              <a:spcBef>
                <a:spcPts val="600"/>
              </a:spcBef>
              <a:buClr>
                <a:srgbClr val="FFC43E"/>
              </a:buClr>
              <a:buSzPct val="125000"/>
              <a:buFont typeface="Arial" panose="020B0604020202020204" pitchFamily="34" charset="0"/>
              <a:buChar char="•"/>
            </a:pPr>
            <a:r>
              <a:rPr lang="en-US" altLang="en-US" sz="2800" dirty="0">
                <a:solidFill>
                  <a:schemeClr val="bg1"/>
                </a:solidFill>
                <a:latin typeface="Arial" panose="020B0604020202020204" pitchFamily="34" charset="0"/>
                <a:cs typeface="Arial" panose="020B0604020202020204" pitchFamily="34" charset="0"/>
              </a:rPr>
              <a:t>A military address (APO/FPO)</a:t>
            </a:r>
          </a:p>
          <a:p>
            <a:pPr marL="342900" lvl="1" indent="-342900">
              <a:spcBef>
                <a:spcPts val="600"/>
              </a:spcBef>
              <a:buClr>
                <a:srgbClr val="FFC43E"/>
              </a:buClr>
              <a:buSzPct val="125000"/>
              <a:buFont typeface="Arial" panose="020B0604020202020204" pitchFamily="34" charset="0"/>
              <a:buChar char="•"/>
            </a:pPr>
            <a:r>
              <a:rPr lang="en-US" altLang="en-US" sz="2800" dirty="0">
                <a:solidFill>
                  <a:schemeClr val="bg1"/>
                </a:solidFill>
                <a:latin typeface="Arial" panose="020B0604020202020204" pitchFamily="34" charset="0"/>
                <a:cs typeface="Arial" panose="020B0604020202020204" pitchFamily="34" charset="0"/>
              </a:rPr>
              <a:t>A non-military overseas address</a:t>
            </a:r>
            <a:endParaRPr lang="en-US" dirty="0"/>
          </a:p>
        </p:txBody>
      </p:sp>
      <p:sp>
        <p:nvSpPr>
          <p:cNvPr id="8" name="Text Placeholder 7">
            <a:extLst>
              <a:ext uri="{FF2B5EF4-FFF2-40B4-BE49-F238E27FC236}">
                <a16:creationId xmlns:a16="http://schemas.microsoft.com/office/drawing/2014/main" id="{61D3E1CC-7B4E-F30C-8A37-08641C99BFCC}"/>
              </a:ext>
            </a:extLst>
          </p:cNvPr>
          <p:cNvSpPr>
            <a:spLocks noGrp="1"/>
          </p:cNvSpPr>
          <p:nvPr>
            <p:ph type="body" sz="quarter" idx="16"/>
          </p:nvPr>
        </p:nvSpPr>
        <p:spPr>
          <a:xfrm>
            <a:off x="457199" y="5760720"/>
            <a:ext cx="8229600" cy="640080"/>
          </a:xfrm>
          <a:prstGeom prst="roundRect">
            <a:avLst/>
          </a:prstGeom>
          <a:ln w="38100">
            <a:solidFill>
              <a:srgbClr val="FF0000"/>
            </a:solidFill>
          </a:ln>
        </p:spPr>
        <p:txBody>
          <a:bodyPr anchor="ctr" anchorCtr="0"/>
          <a:lstStyle/>
          <a:p>
            <a:r>
              <a:rPr lang="en-US" altLang="en-US" sz="2400" b="1" dirty="0">
                <a:latin typeface="Arial" panose="020B0604020202020204" pitchFamily="34" charset="0"/>
                <a:cs typeface="Arial" panose="020B0604020202020204" pitchFamily="34" charset="0"/>
              </a:rPr>
              <a:t>UOCAVA voters must be flagged in the county’s EMS</a:t>
            </a:r>
            <a:endParaRPr lang="en-US" dirty="0"/>
          </a:p>
        </p:txBody>
      </p:sp>
      <p:sp>
        <p:nvSpPr>
          <p:cNvPr id="4" name="Slide Number Placeholder 3">
            <a:extLst>
              <a:ext uri="{FF2B5EF4-FFF2-40B4-BE49-F238E27FC236}">
                <a16:creationId xmlns:a16="http://schemas.microsoft.com/office/drawing/2014/main" id="{F9468F08-92D1-D924-7579-563A2A1823FD}"/>
              </a:ext>
              <a:ext uri="{C183D7F6-B498-43B3-948B-1728B52AA6E4}">
                <adec:decorative xmlns:adec="http://schemas.microsoft.com/office/drawing/2017/decorative" val="1"/>
              </a:ext>
            </a:extLst>
          </p:cNvPr>
          <p:cNvSpPr>
            <a:spLocks noGrp="1"/>
          </p:cNvSpPr>
          <p:nvPr>
            <p:ph type="sldNum" sz="quarter" idx="2"/>
          </p:nvPr>
        </p:nvSpPr>
        <p:spPr/>
        <p:txBody>
          <a:bodyPr tIns="91440">
            <a:normAutofit fontScale="92500" lnSpcReduction="20000"/>
          </a:bodyPr>
          <a:lstStyle/>
          <a:p>
            <a:pPr>
              <a:spcAft>
                <a:spcPts val="600"/>
              </a:spcAft>
            </a:pPr>
            <a:fld id="{D0A2A983-3618-4684-9AEF-53A7E0DFDD57}" type="slidenum">
              <a:rPr lang="en-US" smtClean="0"/>
              <a:pPr>
                <a:spcAft>
                  <a:spcPts val="600"/>
                </a:spcAft>
              </a:pPr>
              <a:t>8</a:t>
            </a:fld>
            <a:endParaRPr lang="en-US"/>
          </a:p>
        </p:txBody>
      </p:sp>
      <p:pic>
        <p:nvPicPr>
          <p:cNvPr id="12" name="Audio 11">
            <a:hlinkClick r:id="" action="ppaction://media"/>
            <a:extLst>
              <a:ext uri="{FF2B5EF4-FFF2-40B4-BE49-F238E27FC236}">
                <a16:creationId xmlns:a16="http://schemas.microsoft.com/office/drawing/2014/main" id="{2A0A9677-198F-CFDF-3B0D-AA540951D8C7}"/>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8686800" y="5577840"/>
            <a:ext cx="2057400" cy="2057400"/>
          </a:xfrm>
          <a:prstGeom prst="ellipse">
            <a:avLst/>
          </a:prstGeom>
        </p:spPr>
      </p:pic>
    </p:spTree>
    <p:extLst>
      <p:ext uri="{BB962C8B-B14F-4D97-AF65-F5344CB8AC3E}">
        <p14:creationId xmlns:p14="http://schemas.microsoft.com/office/powerpoint/2010/main" val="337690335"/>
      </p:ext>
    </p:extLst>
  </p:cSld>
  <p:clrMapOvr>
    <a:masterClrMapping/>
  </p:clrMapOvr>
  <p:transition spd="med" advTm="9056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714439D-A14F-588C-810F-DF2F5649CD22}"/>
              </a:ext>
            </a:extLst>
          </p:cNvPr>
          <p:cNvSpPr>
            <a:spLocks noGrp="1"/>
          </p:cNvSpPr>
          <p:nvPr>
            <p:ph type="title"/>
          </p:nvPr>
        </p:nvSpPr>
        <p:spPr>
          <a:xfrm>
            <a:off x="191063" y="164592"/>
            <a:ext cx="8727525" cy="658368"/>
          </a:xfrm>
        </p:spPr>
        <p:txBody>
          <a:bodyPr/>
          <a:lstStyle/>
          <a:p>
            <a:pPr algn="ctr"/>
            <a:r>
              <a:rPr lang="en-US" dirty="0">
                <a:latin typeface="Arial" panose="020B0604020202020204" pitchFamily="34" charset="0"/>
                <a:cs typeface="Arial" panose="020B0604020202020204" pitchFamily="34" charset="0"/>
              </a:rPr>
              <a:t>Conditional Voter Registration (CVR)</a:t>
            </a:r>
            <a:endParaRPr lang="en-US" dirty="0"/>
          </a:p>
        </p:txBody>
      </p:sp>
      <p:sp>
        <p:nvSpPr>
          <p:cNvPr id="4" name="Text Placeholder 3">
            <a:extLst>
              <a:ext uri="{FF2B5EF4-FFF2-40B4-BE49-F238E27FC236}">
                <a16:creationId xmlns:a16="http://schemas.microsoft.com/office/drawing/2014/main" id="{F3015C5C-8E7B-F05D-41EA-2903FB5C4611}"/>
              </a:ext>
            </a:extLst>
          </p:cNvPr>
          <p:cNvSpPr>
            <a:spLocks noGrp="1"/>
          </p:cNvSpPr>
          <p:nvPr>
            <p:ph type="body" sz="quarter" idx="13"/>
          </p:nvPr>
        </p:nvSpPr>
        <p:spPr>
          <a:xfrm>
            <a:off x="457200" y="1188720"/>
            <a:ext cx="7315200" cy="1463040"/>
          </a:xfrm>
        </p:spPr>
        <p:txBody>
          <a:bodyPr anchor="ctr" anchorCtr="0"/>
          <a:lstStyle/>
          <a:p>
            <a:pPr>
              <a:spcBef>
                <a:spcPts val="0"/>
              </a:spcBef>
              <a:buClr>
                <a:schemeClr val="bg1"/>
              </a:buClr>
              <a:buSzPct val="125000"/>
            </a:pPr>
            <a:r>
              <a:rPr lang="en-US" dirty="0">
                <a:effectLst/>
                <a:latin typeface="Arial" panose="020B0604020202020204" pitchFamily="34" charset="0"/>
                <a:ea typeface="Calibri" panose="020F0502020204030204" pitchFamily="34" charset="0"/>
                <a:cs typeface="Times New Roman" panose="02020603050405020304" pitchFamily="18" charset="0"/>
              </a:rPr>
              <a:t>CVR is also known as Same Day Voter Registration</a:t>
            </a:r>
            <a:r>
              <a:rPr lang="en-US" b="1" dirty="0">
                <a:effectLst/>
                <a:latin typeface="Arial" panose="020B0604020202020204" pitchFamily="34" charset="0"/>
                <a:ea typeface="Calibri" panose="020F0502020204030204" pitchFamily="34" charset="0"/>
                <a:cs typeface="Times New Roman" panose="02020603050405020304" pitchFamily="18" charset="0"/>
              </a:rPr>
              <a:t> </a:t>
            </a:r>
          </a:p>
          <a:p>
            <a:pPr>
              <a:spcBef>
                <a:spcPts val="1200"/>
              </a:spcBef>
              <a:buClr>
                <a:schemeClr val="bg1"/>
              </a:buClr>
              <a:buSzPct val="125000"/>
            </a:pPr>
            <a:r>
              <a:rPr lang="en-US" sz="2000" dirty="0">
                <a:latin typeface="Arial" panose="020B0604020202020204" pitchFamily="34" charset="0"/>
                <a:cs typeface="Arial" panose="020B0604020202020204" pitchFamily="34" charset="0"/>
              </a:rPr>
              <a:t>UOCAVA voters can use the CVR</a:t>
            </a:r>
            <a:r>
              <a:rPr lang="en-US" sz="2000" b="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process to register and vote provisionally after the close of registration</a:t>
            </a:r>
            <a:endParaRPr lang="en-US" dirty="0"/>
          </a:p>
        </p:txBody>
      </p:sp>
      <p:sp>
        <p:nvSpPr>
          <p:cNvPr id="5" name="Text Placeholder 4">
            <a:extLst>
              <a:ext uri="{FF2B5EF4-FFF2-40B4-BE49-F238E27FC236}">
                <a16:creationId xmlns:a16="http://schemas.microsoft.com/office/drawing/2014/main" id="{13004A60-75CC-C4C2-CB94-F4BB563C5AF7}"/>
              </a:ext>
            </a:extLst>
          </p:cNvPr>
          <p:cNvSpPr>
            <a:spLocks noGrp="1"/>
          </p:cNvSpPr>
          <p:nvPr>
            <p:ph type="body" sz="quarter" idx="14"/>
          </p:nvPr>
        </p:nvSpPr>
        <p:spPr>
          <a:xfrm>
            <a:off x="914400" y="2926080"/>
            <a:ext cx="7315200" cy="1463040"/>
          </a:xfrm>
        </p:spPr>
        <p:txBody>
          <a:bodyPr anchor="ctr" anchorCtr="0"/>
          <a:lstStyle/>
          <a:p>
            <a:r>
              <a:rPr lang="en-US" sz="2000" dirty="0">
                <a:latin typeface="Arial" panose="020B0604020202020204" pitchFamily="34" charset="0"/>
                <a:cs typeface="Arial" panose="020B0604020202020204" pitchFamily="34" charset="0"/>
              </a:rPr>
              <a:t>A UOCAVA voter, who registers through COVR and uses their DMV signature, </a:t>
            </a:r>
            <a:r>
              <a:rPr lang="en-US" sz="2000" dirty="0">
                <a:effectLst/>
                <a:latin typeface="Arial" panose="020B0604020202020204" pitchFamily="34" charset="0"/>
                <a:ea typeface="Calibri" panose="020F0502020204030204" pitchFamily="34" charset="0"/>
                <a:cs typeface="Arial" panose="020B0604020202020204" pitchFamily="34" charset="0"/>
              </a:rPr>
              <a:t>may request to cast a provisional ballot using a certified remote accessible vote by mail (RAVBM) system</a:t>
            </a:r>
            <a:endParaRPr lang="en-US" dirty="0"/>
          </a:p>
        </p:txBody>
      </p:sp>
      <p:sp>
        <p:nvSpPr>
          <p:cNvPr id="7" name="Text Placeholder 6">
            <a:extLst>
              <a:ext uri="{FF2B5EF4-FFF2-40B4-BE49-F238E27FC236}">
                <a16:creationId xmlns:a16="http://schemas.microsoft.com/office/drawing/2014/main" id="{A341A099-CC92-8409-1635-49E509A8C0F9}"/>
              </a:ext>
            </a:extLst>
          </p:cNvPr>
          <p:cNvSpPr>
            <a:spLocks noGrp="1"/>
          </p:cNvSpPr>
          <p:nvPr>
            <p:ph type="body" sz="quarter" idx="16"/>
          </p:nvPr>
        </p:nvSpPr>
        <p:spPr>
          <a:xfrm>
            <a:off x="1371600" y="4663440"/>
            <a:ext cx="7315200" cy="1645920"/>
          </a:xfrm>
        </p:spPr>
        <p:txBody>
          <a:bodyPr anchor="ctr" anchorCtr="0"/>
          <a:lstStyle/>
          <a:p>
            <a:pPr>
              <a:spcBef>
                <a:spcPts val="600"/>
              </a:spcBef>
            </a:pPr>
            <a:r>
              <a:rPr lang="en-US" sz="2000" dirty="0">
                <a:latin typeface="Arial"/>
                <a:ea typeface="Calibri"/>
                <a:cs typeface="Times New Roman"/>
              </a:rPr>
              <a:t>CCROV </a:t>
            </a:r>
            <a:r>
              <a:rPr lang="en-US" sz="2000" dirty="0">
                <a:solidFill>
                  <a:srgbClr val="FFE099"/>
                </a:solidFill>
                <a:latin typeface="Arial"/>
                <a:ea typeface="Calibri"/>
                <a:cs typeface="Times New Roman"/>
                <a:hlinkClick r:id="rId5">
                  <a:extLst>
                    <a:ext uri="{A12FA001-AC4F-418D-AE19-62706E023703}">
                      <ahyp:hlinkClr xmlns:ahyp="http://schemas.microsoft.com/office/drawing/2018/hyperlinkcolor" val="tx"/>
                    </a:ext>
                  </a:extLst>
                </a:hlinkClick>
              </a:rPr>
              <a:t>#22085</a:t>
            </a:r>
            <a:endParaRPr lang="en-US" sz="2000" u="sng" dirty="0">
              <a:solidFill>
                <a:srgbClr val="FFE099"/>
              </a:solidFill>
              <a:latin typeface="Arial"/>
              <a:ea typeface="Calibri"/>
              <a:cs typeface="Times New Roman"/>
            </a:endParaRPr>
          </a:p>
          <a:p>
            <a:pPr>
              <a:spcBef>
                <a:spcPts val="600"/>
              </a:spcBef>
            </a:pPr>
            <a:r>
              <a:rPr lang="en-US" sz="2000" dirty="0">
                <a:latin typeface="Arial"/>
                <a:ea typeface="Calibri"/>
                <a:cs typeface="Times New Roman"/>
              </a:rPr>
              <a:t>Elections</a:t>
            </a:r>
            <a:r>
              <a:rPr lang="en-US" sz="2000" dirty="0">
                <a:effectLst/>
                <a:latin typeface="Arial"/>
                <a:ea typeface="Calibri"/>
                <a:cs typeface="Times New Roman"/>
              </a:rPr>
              <a:t> Code, section </a:t>
            </a:r>
            <a:r>
              <a:rPr lang="en-US" sz="2000" u="sng" dirty="0">
                <a:solidFill>
                  <a:srgbClr val="FFE099"/>
                </a:solidFill>
                <a:effectLst/>
                <a:latin typeface="Arial"/>
                <a:ea typeface="Calibri"/>
                <a:cs typeface="Times New Roman"/>
                <a:hlinkClick r:id="rId6">
                  <a:extLst>
                    <a:ext uri="{A12FA001-AC4F-418D-AE19-62706E023703}">
                      <ahyp:hlinkClr xmlns:ahyp="http://schemas.microsoft.com/office/drawing/2018/hyperlinkcolor" val="tx"/>
                    </a:ext>
                  </a:extLst>
                </a:hlinkClick>
              </a:rPr>
              <a:t>2170(b)</a:t>
            </a:r>
            <a:endParaRPr lang="en-US" sz="2000" u="sng" dirty="0">
              <a:solidFill>
                <a:srgbClr val="FFE099"/>
              </a:solidFill>
              <a:effectLst/>
              <a:latin typeface="Arial"/>
              <a:ea typeface="Calibri"/>
              <a:cs typeface="Times New Roman"/>
            </a:endParaRPr>
          </a:p>
          <a:p>
            <a:pPr>
              <a:spcBef>
                <a:spcPts val="600"/>
              </a:spcBef>
            </a:pPr>
            <a:r>
              <a:rPr lang="en-US" sz="2000" dirty="0">
                <a:latin typeface="Arial"/>
                <a:cs typeface="Arial"/>
              </a:rPr>
              <a:t>Code of Regulations, section </a:t>
            </a:r>
            <a:r>
              <a:rPr lang="en-US" sz="2000" dirty="0">
                <a:solidFill>
                  <a:srgbClr val="FFE099"/>
                </a:solidFill>
                <a:latin typeface="Arial"/>
                <a:cs typeface="Arial"/>
                <a:hlinkClick r:id="rId7">
                  <a:extLst>
                    <a:ext uri="{A12FA001-AC4F-418D-AE19-62706E023703}">
                      <ahyp:hlinkClr xmlns:ahyp="http://schemas.microsoft.com/office/drawing/2018/hyperlinkcolor" val="tx"/>
                    </a:ext>
                  </a:extLst>
                </a:hlinkClick>
              </a:rPr>
              <a:t>20021</a:t>
            </a:r>
            <a:r>
              <a:rPr lang="en-US" sz="2000" dirty="0">
                <a:latin typeface="Arial"/>
                <a:cs typeface="Arial"/>
              </a:rPr>
              <a:t> (Title 2, Division 7, Chapter 1, Article 3.5)</a:t>
            </a:r>
            <a:endParaRPr lang="en-US" dirty="0"/>
          </a:p>
        </p:txBody>
      </p:sp>
      <p:pic>
        <p:nvPicPr>
          <p:cNvPr id="19" name="Graphic 18">
            <a:extLst>
              <a:ext uri="{FF2B5EF4-FFF2-40B4-BE49-F238E27FC236}">
                <a16:creationId xmlns:a16="http://schemas.microsoft.com/office/drawing/2014/main" id="{C7E17281-BE08-5784-81FF-EA1CB59EE564}"/>
              </a:ext>
              <a:ext uri="{C183D7F6-B498-43B3-948B-1728B52AA6E4}">
                <adec:decorative xmlns:adec="http://schemas.microsoft.com/office/drawing/2017/decorative" val="1"/>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rot="17700000" flipV="1">
            <a:off x="-91440" y="2560320"/>
            <a:ext cx="1417320" cy="896112"/>
          </a:xfrm>
          <a:prstGeom prst="rect">
            <a:avLst/>
          </a:prstGeom>
        </p:spPr>
      </p:pic>
      <p:pic>
        <p:nvPicPr>
          <p:cNvPr id="21" name="Graphic 20">
            <a:extLst>
              <a:ext uri="{FF2B5EF4-FFF2-40B4-BE49-F238E27FC236}">
                <a16:creationId xmlns:a16="http://schemas.microsoft.com/office/drawing/2014/main" id="{7FEA1987-EFCB-7A33-1E7C-EAE4D39641F8}"/>
              </a:ext>
              <a:ext uri="{C183D7F6-B498-43B3-948B-1728B52AA6E4}">
                <adec:decorative xmlns:adec="http://schemas.microsoft.com/office/drawing/2017/decorative" val="1"/>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rot="17700000" flipV="1">
            <a:off x="365760" y="4297680"/>
            <a:ext cx="1417320" cy="896112"/>
          </a:xfrm>
          <a:prstGeom prst="rect">
            <a:avLst/>
          </a:prstGeom>
        </p:spPr>
      </p:pic>
      <p:pic>
        <p:nvPicPr>
          <p:cNvPr id="29" name="Audio 28">
            <a:hlinkClick r:id="" action="ppaction://media"/>
            <a:extLst>
              <a:ext uri="{FF2B5EF4-FFF2-40B4-BE49-F238E27FC236}">
                <a16:creationId xmlns:a16="http://schemas.microsoft.com/office/drawing/2014/main" id="{2C2D2E6F-E0D5-D2E7-EC21-13AB335C1290}"/>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14:bmkLst>
                    <p14:bmk name="Bookmark 1" time="35447.9592"/>
                  </p14:bmkLst>
                </p14:media>
              </p:ext>
            </p:extLst>
          </p:nvPr>
        </p:nvPicPr>
        <p:blipFill>
          <a:blip r:embed="rId10"/>
          <a:srcRect l="-161075" t="-161075" r="-161075" b="-161075"/>
          <a:stretch>
            <a:fillRect/>
          </a:stretch>
        </p:blipFill>
        <p:spPr>
          <a:xfrm>
            <a:off x="8686800" y="5577840"/>
            <a:ext cx="2057400" cy="2057400"/>
          </a:xfrm>
          <a:prstGeom prst="ellipse">
            <a:avLst/>
          </a:prstGeom>
        </p:spPr>
      </p:pic>
      <p:sp>
        <p:nvSpPr>
          <p:cNvPr id="3" name="Slide Number Placeholder 2">
            <a:extLst>
              <a:ext uri="{FF2B5EF4-FFF2-40B4-BE49-F238E27FC236}">
                <a16:creationId xmlns:a16="http://schemas.microsoft.com/office/drawing/2014/main" id="{20D4B42E-2F10-46A8-1962-DDC0B84E9E95}"/>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9</a:t>
            </a:fld>
            <a:endParaRPr lang="en-US"/>
          </a:p>
        </p:txBody>
      </p:sp>
      <p:pic>
        <p:nvPicPr>
          <p:cNvPr id="2" name="Picture 2">
            <a:extLst>
              <a:ext uri="{FF2B5EF4-FFF2-40B4-BE49-F238E27FC236}">
                <a16:creationId xmlns:a16="http://schemas.microsoft.com/office/drawing/2014/main" id="{4D441769-51BA-C2FB-7AA7-4F71F73FA90B}"/>
              </a:ext>
              <a:ext uri="{C183D7F6-B498-43B3-948B-1728B52AA6E4}">
                <adec:decorative xmlns:adec="http://schemas.microsoft.com/office/drawing/2017/decorative" val="1"/>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6575" r="64608"/>
          <a:stretch/>
        </p:blipFill>
        <p:spPr bwMode="auto">
          <a:xfrm>
            <a:off x="7440574" y="4572000"/>
            <a:ext cx="1482377" cy="2269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9911615"/>
      </p:ext>
    </p:extLst>
  </p:cSld>
  <p:clrMapOvr>
    <a:masterClrMapping/>
  </p:clrMapOvr>
  <p:transition spd="med" advTm="36945"/>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seq concurrent="1" nextAc="seek">
                  <p:cTn id="8" restart="whenNotActive" fill="hold" evtFilter="cancelBubble" nodeType="interactiveSeq">
                    <p:stCondLst>
                      <p:cond evt="onMediaBookmark" delay="0">
                        <p:tgtEl>
                          <p14:bmkTgt spid="29" bmkName="Bookmark 1"/>
                        </p:tgtEl>
                      </p:cond>
                    </p:stCondLst>
                    <p:endSync evt="end" delay="0">
                      <p:rtn val="all"/>
                    </p:endSync>
                    <p:childTnLst>
                      <p:par>
                        <p:cTn id="9" fill="hold">
                          <p:stCondLst>
                            <p:cond delay="0"/>
                          </p:stCondLst>
                          <p:childTnLst>
                            <p:par>
                              <p:cTn id="10" fill="hold">
                                <p:stCondLst>
                                  <p:cond delay="0"/>
                                </p:stCondLst>
                                <p:childTnLst>
                                  <p:par>
                                    <p:cTn id="11" presetID="32" presetClass="emph" presetSubtype="0" fill="hold" nodeType="afterEffect">
                                      <p:stCondLst>
                                        <p:cond delay="0"/>
                                      </p:stCondLst>
                                      <p:childTnLst>
                                        <p:animRot by="120000">
                                          <p:cBhvr>
                                            <p:cTn id="12" dur="100" fill="hold">
                                              <p:stCondLst>
                                                <p:cond delay="0"/>
                                              </p:stCondLst>
                                            </p:cTn>
                                            <p:tgtEl>
                                              <p:spTgt spid="2"/>
                                            </p:tgtEl>
                                            <p:attrNameLst>
                                              <p:attrName>r</p:attrName>
                                            </p:attrNameLst>
                                          </p:cBhvr>
                                        </p:animRot>
                                        <p:animRot by="-240000">
                                          <p:cBhvr>
                                            <p:cTn id="13" dur="200" fill="hold">
                                              <p:stCondLst>
                                                <p:cond delay="200"/>
                                              </p:stCondLst>
                                            </p:cTn>
                                            <p:tgtEl>
                                              <p:spTgt spid="2"/>
                                            </p:tgtEl>
                                            <p:attrNameLst>
                                              <p:attrName>r</p:attrName>
                                            </p:attrNameLst>
                                          </p:cBhvr>
                                        </p:animRot>
                                        <p:animRot by="240000">
                                          <p:cBhvr>
                                            <p:cTn id="14" dur="200" fill="hold">
                                              <p:stCondLst>
                                                <p:cond delay="400"/>
                                              </p:stCondLst>
                                            </p:cTn>
                                            <p:tgtEl>
                                              <p:spTgt spid="2"/>
                                            </p:tgtEl>
                                            <p:attrNameLst>
                                              <p:attrName>r</p:attrName>
                                            </p:attrNameLst>
                                          </p:cBhvr>
                                        </p:animRot>
                                        <p:animRot by="-240000">
                                          <p:cBhvr>
                                            <p:cTn id="15" dur="200" fill="hold">
                                              <p:stCondLst>
                                                <p:cond delay="600"/>
                                              </p:stCondLst>
                                            </p:cTn>
                                            <p:tgtEl>
                                              <p:spTgt spid="2"/>
                                            </p:tgtEl>
                                            <p:attrNameLst>
                                              <p:attrName>r</p:attrName>
                                            </p:attrNameLst>
                                          </p:cBhvr>
                                        </p:animRot>
                                        <p:animRot by="120000">
                                          <p:cBhvr>
                                            <p:cTn id="16" dur="200" fill="hold">
                                              <p:stCondLst>
                                                <p:cond delay="800"/>
                                              </p:stCondLst>
                                            </p:cTn>
                                            <p:tgtEl>
                                              <p:spTgt spid="2"/>
                                            </p:tgtEl>
                                            <p:attrNameLst>
                                              <p:attrName>r</p:attrName>
                                            </p:attrNameLst>
                                          </p:cBhvr>
                                        </p:animRot>
                                      </p:childTnLst>
                                    </p:cTn>
                                  </p:par>
                                </p:childTnLst>
                              </p:cTn>
                            </p:par>
                            <p:par>
                              <p:cTn id="17" fill="hold">
                                <p:stCondLst>
                                  <p:cond delay="1000"/>
                                </p:stCondLst>
                                <p:childTnLst>
                                  <p:par>
                                    <p:cTn id="18" presetID="37" presetClass="exit" presetSubtype="0" fill="hold" nodeType="afterEffect">
                                      <p:stCondLst>
                                        <p:cond delay="0"/>
                                      </p:stCondLst>
                                      <p:childTnLst>
                                        <p:animEffect transition="out" filter="fade">
                                          <p:cBhvr>
                                            <p:cTn id="19" dur="1000"/>
                                            <p:tgtEl>
                                              <p:spTgt spid="2"/>
                                            </p:tgtEl>
                                          </p:cBhvr>
                                        </p:animEffect>
                                        <p:anim calcmode="lin" valueType="num">
                                          <p:cBhvr>
                                            <p:cTn id="20" dur="1000"/>
                                            <p:tgtEl>
                                              <p:spTgt spid="2"/>
                                            </p:tgtEl>
                                            <p:attrNameLst>
                                              <p:attrName>ppt_x</p:attrName>
                                            </p:attrNameLst>
                                          </p:cBhvr>
                                          <p:tavLst>
                                            <p:tav tm="0">
                                              <p:val>
                                                <p:strVal val="ppt_x"/>
                                              </p:val>
                                            </p:tav>
                                            <p:tav tm="100000">
                                              <p:val>
                                                <p:strVal val="ppt_x"/>
                                              </p:val>
                                            </p:tav>
                                          </p:tavLst>
                                        </p:anim>
                                        <p:anim calcmode="lin" valueType="num">
                                          <p:cBhvr>
                                            <p:cTn id="21" dur="100" decel="100000"/>
                                            <p:tgtEl>
                                              <p:spTgt spid="2"/>
                                            </p:tgtEl>
                                            <p:attrNameLst>
                                              <p:attrName>ppt_y</p:attrName>
                                            </p:attrNameLst>
                                          </p:cBhvr>
                                          <p:tavLst>
                                            <p:tav tm="0">
                                              <p:val>
                                                <p:strVal val="ppt_y"/>
                                              </p:val>
                                            </p:tav>
                                            <p:tav tm="100000">
                                              <p:val>
                                                <p:strVal val="ppt_y-.03"/>
                                              </p:val>
                                            </p:tav>
                                          </p:tavLst>
                                        </p:anim>
                                        <p:anim calcmode="lin" valueType="num">
                                          <p:cBhvr>
                                            <p:cTn id="22" dur="900" accel="100000">
                                              <p:stCondLst>
                                                <p:cond delay="100"/>
                                              </p:stCondLst>
                                            </p:cTn>
                                            <p:tgtEl>
                                              <p:spTgt spid="2"/>
                                            </p:tgtEl>
                                            <p:attrNameLst>
                                              <p:attrName>ppt_y</p:attrName>
                                            </p:attrNameLst>
                                          </p:cBhvr>
                                          <p:tavLst>
                                            <p:tav tm="0">
                                              <p:val>
                                                <p:strVal val="ppt_y"/>
                                              </p:val>
                                            </p:tav>
                                            <p:tav tm="100000">
                                              <p:val>
                                                <p:strVal val="ppt_y+1"/>
                                              </p:val>
                                            </p:tav>
                                          </p:tavLst>
                                        </p:anim>
                                        <p:set>
                                          <p:cBhvr>
                                            <p:cTn id="23" dur="1" fill="hold">
                                              <p:stCondLst>
                                                <p:cond delay="999"/>
                                              </p:stCondLst>
                                            </p:cTn>
                                            <p:tgtEl>
                                              <p:spTgt spid="2"/>
                                            </p:tgtEl>
                                            <p:attrNameLst>
                                              <p:attrName>style.visibility</p:attrName>
                                            </p:attrNameLst>
                                          </p:cBhvr>
                                          <p:to>
                                            <p:strVal val="hidden"/>
                                          </p:to>
                                        </p:set>
                                      </p:childTnLst>
                                    </p:cTn>
                                  </p:par>
                                </p:childTnLst>
                              </p:cTn>
                            </p:par>
                          </p:childTnLst>
                        </p:cTn>
                      </p:par>
                    </p:childTnLst>
                  </p:cTn>
                  <p:nextCondLst>
                    <p:cond evt="onMediaBookmark" delay="0">
                      <p:tgtEl>
                        <p14:bmkTgt spid="29" bmkName="Bookmark 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11829-4F2C-BD06-9B06-F2C1E5E33812}"/>
              </a:ext>
            </a:extLst>
          </p:cNvPr>
          <p:cNvSpPr>
            <a:spLocks noGrp="1"/>
          </p:cNvSpPr>
          <p:nvPr>
            <p:ph type="title"/>
          </p:nvPr>
        </p:nvSpPr>
        <p:spPr/>
        <p:txBody>
          <a:bodyPr/>
          <a:lstStyle/>
          <a:p>
            <a:r>
              <a:rPr lang="en-US" dirty="0"/>
              <a:t>Ballot Delivery Methods</a:t>
            </a:r>
          </a:p>
        </p:txBody>
      </p:sp>
      <p:sp>
        <p:nvSpPr>
          <p:cNvPr id="3" name="Slide Number Placeholder 2">
            <a:extLst>
              <a:ext uri="{FF2B5EF4-FFF2-40B4-BE49-F238E27FC236}">
                <a16:creationId xmlns:a16="http://schemas.microsoft.com/office/drawing/2014/main" id="{A29293F9-D691-DD68-C24F-1F47E10D0BD9}"/>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10</a:t>
            </a:fld>
            <a:endParaRPr lang="en-US"/>
          </a:p>
        </p:txBody>
      </p:sp>
      <p:sp>
        <p:nvSpPr>
          <p:cNvPr id="4" name="Text Placeholder 3">
            <a:extLst>
              <a:ext uri="{FF2B5EF4-FFF2-40B4-BE49-F238E27FC236}">
                <a16:creationId xmlns:a16="http://schemas.microsoft.com/office/drawing/2014/main" id="{87583027-8800-E91B-3798-177B3734764F}"/>
              </a:ext>
            </a:extLst>
          </p:cNvPr>
          <p:cNvSpPr>
            <a:spLocks noGrp="1"/>
          </p:cNvSpPr>
          <p:nvPr>
            <p:ph type="body" sz="quarter" idx="10"/>
          </p:nvPr>
        </p:nvSpPr>
        <p:spPr>
          <a:xfrm>
            <a:off x="3108960" y="1005840"/>
            <a:ext cx="5760720" cy="822960"/>
          </a:xfrm>
          <a:prstGeom prst="snipRoundRect">
            <a:avLst/>
          </a:prstGeom>
        </p:spPr>
        <p:txBody>
          <a:bodyPr anchor="ctr" anchorCtr="0"/>
          <a:lstStyle/>
          <a:p>
            <a:r>
              <a:rPr lang="en-US" sz="2400" b="1" dirty="0">
                <a:latin typeface="Arial" panose="020B0604020202020204" pitchFamily="34" charset="0"/>
                <a:cs typeface="Arial" panose="020B0604020202020204" pitchFamily="34" charset="0"/>
              </a:rPr>
              <a:t>In California, the following ballot delivery methods are permitted:</a:t>
            </a:r>
            <a:endParaRPr lang="en-US" sz="2400" dirty="0"/>
          </a:p>
        </p:txBody>
      </p:sp>
      <p:sp>
        <p:nvSpPr>
          <p:cNvPr id="5" name="Content Placeholder 4">
            <a:extLst>
              <a:ext uri="{FF2B5EF4-FFF2-40B4-BE49-F238E27FC236}">
                <a16:creationId xmlns:a16="http://schemas.microsoft.com/office/drawing/2014/main" id="{FABC361F-A5B2-A96B-C40E-FB14C6109A67}"/>
              </a:ext>
            </a:extLst>
          </p:cNvPr>
          <p:cNvSpPr>
            <a:spLocks noGrp="1"/>
          </p:cNvSpPr>
          <p:nvPr>
            <p:ph sz="quarter" idx="11"/>
          </p:nvPr>
        </p:nvSpPr>
        <p:spPr>
          <a:xfrm>
            <a:off x="3108960" y="1828800"/>
            <a:ext cx="5760720" cy="731520"/>
          </a:xfrm>
          <a:ln>
            <a:solidFill>
              <a:srgbClr val="2368AD"/>
            </a:solidFill>
          </a:ln>
        </p:spPr>
        <p:txBody>
          <a:bodyPr anchor="ctr" anchorCtr="0"/>
          <a:lstStyle/>
          <a:p>
            <a:pPr algn="ctr"/>
            <a:r>
              <a:rPr lang="en-US" sz="4000" dirty="0">
                <a:solidFill>
                  <a:srgbClr val="FFC43E"/>
                </a:solidFill>
              </a:rPr>
              <a:t>●</a:t>
            </a:r>
            <a:r>
              <a:rPr lang="en-US" sz="2400" dirty="0">
                <a:solidFill>
                  <a:srgbClr val="06304D"/>
                </a:solidFill>
              </a:rPr>
              <a:t> Mail  </a:t>
            </a:r>
            <a:r>
              <a:rPr lang="en-US" sz="4000" dirty="0">
                <a:solidFill>
                  <a:srgbClr val="FFC43E"/>
                </a:solidFill>
              </a:rPr>
              <a:t>●</a:t>
            </a:r>
            <a:r>
              <a:rPr lang="en-US" sz="2800" dirty="0">
                <a:solidFill>
                  <a:srgbClr val="FFC43E"/>
                </a:solidFill>
              </a:rPr>
              <a:t> </a:t>
            </a:r>
            <a:r>
              <a:rPr lang="en-US" sz="2400" dirty="0">
                <a:solidFill>
                  <a:srgbClr val="06304D"/>
                </a:solidFill>
              </a:rPr>
              <a:t>Email/Online  </a:t>
            </a:r>
            <a:r>
              <a:rPr lang="en-US" sz="4000" dirty="0">
                <a:solidFill>
                  <a:srgbClr val="FFC43E"/>
                </a:solidFill>
              </a:rPr>
              <a:t>●</a:t>
            </a:r>
            <a:r>
              <a:rPr lang="en-US" sz="2800" dirty="0">
                <a:solidFill>
                  <a:srgbClr val="FFC43E"/>
                </a:solidFill>
              </a:rPr>
              <a:t> </a:t>
            </a:r>
            <a:r>
              <a:rPr lang="en-US" sz="2400" dirty="0">
                <a:solidFill>
                  <a:srgbClr val="06304D"/>
                </a:solidFill>
              </a:rPr>
              <a:t>Fax</a:t>
            </a:r>
            <a:endParaRPr lang="en-US" dirty="0"/>
          </a:p>
        </p:txBody>
      </p:sp>
      <p:sp>
        <p:nvSpPr>
          <p:cNvPr id="6" name="Text Placeholder 5">
            <a:extLst>
              <a:ext uri="{FF2B5EF4-FFF2-40B4-BE49-F238E27FC236}">
                <a16:creationId xmlns:a16="http://schemas.microsoft.com/office/drawing/2014/main" id="{F45F23F3-D4EE-11E4-A179-9B29CA2A7DF9}"/>
              </a:ext>
            </a:extLst>
          </p:cNvPr>
          <p:cNvSpPr>
            <a:spLocks noGrp="1"/>
          </p:cNvSpPr>
          <p:nvPr>
            <p:ph type="body" sz="quarter" idx="12"/>
          </p:nvPr>
        </p:nvSpPr>
        <p:spPr>
          <a:xfrm>
            <a:off x="3108960" y="2743200"/>
            <a:ext cx="5760720" cy="640080"/>
          </a:xfrm>
          <a:prstGeom prst="snipRoundRect">
            <a:avLst/>
          </a:prstGeom>
        </p:spPr>
        <p:txBody>
          <a:bodyPr anchor="ctr" anchorCtr="0"/>
          <a:lstStyle/>
          <a:p>
            <a:pPr>
              <a:spcBef>
                <a:spcPts val="0"/>
              </a:spcBef>
            </a:pPr>
            <a:r>
              <a:rPr lang="en-US" sz="2400" b="1" dirty="0"/>
              <a:t>COVR - if voter identifies as UOCAVA</a:t>
            </a:r>
            <a:endParaRPr lang="en-US" sz="2400" dirty="0"/>
          </a:p>
        </p:txBody>
      </p:sp>
      <p:sp>
        <p:nvSpPr>
          <p:cNvPr id="7" name="Content Placeholder 6">
            <a:extLst>
              <a:ext uri="{FF2B5EF4-FFF2-40B4-BE49-F238E27FC236}">
                <a16:creationId xmlns:a16="http://schemas.microsoft.com/office/drawing/2014/main" id="{97EAD91F-1FBB-3FC1-DEC8-1547E398F2D5}"/>
              </a:ext>
            </a:extLst>
          </p:cNvPr>
          <p:cNvSpPr>
            <a:spLocks noGrp="1"/>
          </p:cNvSpPr>
          <p:nvPr>
            <p:ph sz="quarter" idx="13"/>
          </p:nvPr>
        </p:nvSpPr>
        <p:spPr>
          <a:xfrm>
            <a:off x="3108960" y="3383280"/>
            <a:ext cx="5760720" cy="1280160"/>
          </a:xfrm>
          <a:ln>
            <a:solidFill>
              <a:srgbClr val="2368AD"/>
            </a:solidFill>
          </a:ln>
        </p:spPr>
        <p:txBody>
          <a:bodyPr anchor="ctr" anchorCtr="0"/>
          <a:lstStyle/>
          <a:p>
            <a:r>
              <a:rPr lang="en-US" sz="2400" dirty="0">
                <a:solidFill>
                  <a:srgbClr val="06304D"/>
                </a:solidFill>
              </a:rPr>
              <a:t>Asks the voter to rank the available choices from 1-3 in order of preference</a:t>
            </a:r>
            <a:endParaRPr lang="en-US" sz="2400" dirty="0"/>
          </a:p>
        </p:txBody>
      </p:sp>
      <p:sp>
        <p:nvSpPr>
          <p:cNvPr id="8" name="Text Placeholder 7">
            <a:extLst>
              <a:ext uri="{FF2B5EF4-FFF2-40B4-BE49-F238E27FC236}">
                <a16:creationId xmlns:a16="http://schemas.microsoft.com/office/drawing/2014/main" id="{AF8E35E9-8BE4-9691-DE0D-1CDA721B7DDC}"/>
              </a:ext>
            </a:extLst>
          </p:cNvPr>
          <p:cNvSpPr>
            <a:spLocks noGrp="1"/>
          </p:cNvSpPr>
          <p:nvPr>
            <p:ph type="body" sz="quarter" idx="14"/>
          </p:nvPr>
        </p:nvSpPr>
        <p:spPr>
          <a:xfrm>
            <a:off x="3108960" y="4846320"/>
            <a:ext cx="5760720" cy="640080"/>
          </a:xfrm>
          <a:prstGeom prst="snipRoundRect">
            <a:avLst/>
          </a:prstGeom>
        </p:spPr>
        <p:txBody>
          <a:bodyPr anchor="ctr" anchorCtr="0"/>
          <a:lstStyle/>
          <a:p>
            <a:r>
              <a:rPr lang="en-US" sz="2800" b="1" dirty="0"/>
              <a:t>FPCA</a:t>
            </a:r>
            <a:endParaRPr lang="en-US" dirty="0"/>
          </a:p>
        </p:txBody>
      </p:sp>
      <p:sp>
        <p:nvSpPr>
          <p:cNvPr id="9" name="Content Placeholder 8">
            <a:extLst>
              <a:ext uri="{FF2B5EF4-FFF2-40B4-BE49-F238E27FC236}">
                <a16:creationId xmlns:a16="http://schemas.microsoft.com/office/drawing/2014/main" id="{D54F39D6-CD20-187D-0760-598B4056940A}"/>
              </a:ext>
            </a:extLst>
          </p:cNvPr>
          <p:cNvSpPr>
            <a:spLocks noGrp="1"/>
          </p:cNvSpPr>
          <p:nvPr>
            <p:ph sz="quarter" idx="15"/>
          </p:nvPr>
        </p:nvSpPr>
        <p:spPr>
          <a:xfrm>
            <a:off x="3108960" y="5486400"/>
            <a:ext cx="5760720" cy="1001684"/>
          </a:xfrm>
          <a:ln>
            <a:solidFill>
              <a:srgbClr val="2368AD"/>
            </a:solidFill>
          </a:ln>
        </p:spPr>
        <p:txBody>
          <a:bodyPr anchor="ctr" anchorCtr="0"/>
          <a:lstStyle/>
          <a:p>
            <a:r>
              <a:rPr lang="en-US" sz="2400" dirty="0">
                <a:solidFill>
                  <a:srgbClr val="06304D"/>
                </a:solidFill>
              </a:rPr>
              <a:t>Instructions ask the voter to select one preference</a:t>
            </a:r>
            <a:endParaRPr lang="en-US" sz="2400" dirty="0"/>
          </a:p>
        </p:txBody>
      </p:sp>
      <p:sp>
        <p:nvSpPr>
          <p:cNvPr id="10" name="Arrow: Pentagon 9">
            <a:extLst>
              <a:ext uri="{FF2B5EF4-FFF2-40B4-BE49-F238E27FC236}">
                <a16:creationId xmlns:a16="http://schemas.microsoft.com/office/drawing/2014/main" id="{2002FD2D-26AB-9718-258C-D48CD45AB13F}"/>
              </a:ext>
              <a:ext uri="{C183D7F6-B498-43B3-948B-1728B52AA6E4}">
                <adec:decorative xmlns:adec="http://schemas.microsoft.com/office/drawing/2017/decorative" val="1"/>
              </a:ext>
            </a:extLst>
          </p:cNvPr>
          <p:cNvSpPr/>
          <p:nvPr/>
        </p:nvSpPr>
        <p:spPr>
          <a:xfrm rot="5400000">
            <a:off x="7772400" y="91441"/>
            <a:ext cx="914400" cy="731520"/>
          </a:xfrm>
          <a:prstGeom prst="homePlate">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pic>
        <p:nvPicPr>
          <p:cNvPr id="17" name="Audio 16">
            <a:hlinkClick r:id="" action="ppaction://media"/>
            <a:extLst>
              <a:ext uri="{FF2B5EF4-FFF2-40B4-BE49-F238E27FC236}">
                <a16:creationId xmlns:a16="http://schemas.microsoft.com/office/drawing/2014/main" id="{34990E83-A16F-262F-DB5F-00146F732177}"/>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8551718" y="4958542"/>
            <a:ext cx="2057400" cy="2057400"/>
          </a:xfrm>
          <a:prstGeom prst="ellipse">
            <a:avLst/>
          </a:prstGeom>
        </p:spPr>
      </p:pic>
    </p:spTree>
    <p:extLst>
      <p:ext uri="{BB962C8B-B14F-4D97-AF65-F5344CB8AC3E}">
        <p14:creationId xmlns:p14="http://schemas.microsoft.com/office/powerpoint/2010/main" val="30999211"/>
      </p:ext>
    </p:extLst>
  </p:cSld>
  <p:clrMapOvr>
    <a:masterClrMapping/>
  </p:clrMapOvr>
  <p:transition spd="med" advTm="4794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E745C73-7960-7BA8-D43E-8AF66750DAA9}"/>
              </a:ext>
            </a:extLst>
          </p:cNvPr>
          <p:cNvSpPr>
            <a:spLocks noGrp="1"/>
          </p:cNvSpPr>
          <p:nvPr>
            <p:ph type="title"/>
          </p:nvPr>
        </p:nvSpPr>
        <p:spPr/>
        <p:txBody>
          <a:bodyPr/>
          <a:lstStyle/>
          <a:p>
            <a:pPr algn="ctr"/>
            <a:r>
              <a:rPr kumimoji="0" lang="en-US" sz="4000" b="0" i="0" u="none" strike="noStrike" kern="0" cap="none" spc="0" normalizeH="0" baseline="0" noProof="0" dirty="0">
                <a:ln>
                  <a:noFill/>
                </a:ln>
                <a:solidFill>
                  <a:srgbClr val="06304D"/>
                </a:solidFill>
                <a:effectLst/>
                <a:uLnTx/>
                <a:uFillTx/>
                <a:latin typeface="Arial" panose="020B0604020202020204" pitchFamily="34" charset="0"/>
                <a:ea typeface="+mn-ea"/>
                <a:cs typeface="Arial" panose="020B0604020202020204" pitchFamily="34" charset="0"/>
                <a:sym typeface="Helvetica Light"/>
              </a:rPr>
              <a:t>Capture Preferred Delivery Method</a:t>
            </a:r>
            <a:endParaRPr lang="en-US" dirty="0"/>
          </a:p>
        </p:txBody>
      </p:sp>
      <p:sp>
        <p:nvSpPr>
          <p:cNvPr id="15" name="Text Placeholder 14">
            <a:extLst>
              <a:ext uri="{FF2B5EF4-FFF2-40B4-BE49-F238E27FC236}">
                <a16:creationId xmlns:a16="http://schemas.microsoft.com/office/drawing/2014/main" id="{4674D7A1-134E-A07C-76E4-0DD78DB2ECE3}"/>
              </a:ext>
            </a:extLst>
          </p:cNvPr>
          <p:cNvSpPr>
            <a:spLocks noGrp="1"/>
          </p:cNvSpPr>
          <p:nvPr>
            <p:ph type="body" sz="quarter" idx="13"/>
          </p:nvPr>
        </p:nvSpPr>
        <p:spPr>
          <a:xfrm>
            <a:off x="457199" y="1084810"/>
            <a:ext cx="8229600" cy="1280160"/>
          </a:xfrm>
        </p:spPr>
        <p:txBody>
          <a:bodyPr anchor="ctr" anchorCtr="0"/>
          <a:lstStyle/>
          <a:p>
            <a:r>
              <a:rPr lang="en-US" sz="2800" dirty="0"/>
              <a:t>There are three EMSs approved for use in California</a:t>
            </a:r>
          </a:p>
        </p:txBody>
      </p:sp>
      <p:sp>
        <p:nvSpPr>
          <p:cNvPr id="10" name="Text Placeholder 9">
            <a:extLst>
              <a:ext uri="{FF2B5EF4-FFF2-40B4-BE49-F238E27FC236}">
                <a16:creationId xmlns:a16="http://schemas.microsoft.com/office/drawing/2014/main" id="{1121535D-6701-D4DC-78AF-47A14078256E}"/>
              </a:ext>
            </a:extLst>
          </p:cNvPr>
          <p:cNvSpPr>
            <a:spLocks noGrp="1"/>
          </p:cNvSpPr>
          <p:nvPr>
            <p:ph type="body" sz="quarter" idx="14"/>
          </p:nvPr>
        </p:nvSpPr>
        <p:spPr>
          <a:xfrm>
            <a:off x="457200" y="2574865"/>
            <a:ext cx="8229600" cy="1371600"/>
          </a:xfrm>
        </p:spPr>
        <p:txBody>
          <a:bodyPr anchor="ctr" anchorCtr="0"/>
          <a:lstStyle/>
          <a:p>
            <a:r>
              <a:rPr lang="en-US" sz="2800" dirty="0"/>
              <a:t>All three systems can capture ballot delivery preferences</a:t>
            </a:r>
          </a:p>
        </p:txBody>
      </p:sp>
      <p:sp>
        <p:nvSpPr>
          <p:cNvPr id="2" name="Text Placeholder 1">
            <a:extLst>
              <a:ext uri="{FF2B5EF4-FFF2-40B4-BE49-F238E27FC236}">
                <a16:creationId xmlns:a16="http://schemas.microsoft.com/office/drawing/2014/main" id="{4B1BEE98-1872-FA86-BBB0-C9FCE34C87C9}"/>
              </a:ext>
            </a:extLst>
          </p:cNvPr>
          <p:cNvSpPr>
            <a:spLocks noGrp="1"/>
          </p:cNvSpPr>
          <p:nvPr>
            <p:ph type="body" sz="quarter" idx="15"/>
          </p:nvPr>
        </p:nvSpPr>
        <p:spPr>
          <a:xfrm>
            <a:off x="457200" y="4168830"/>
            <a:ext cx="8193087" cy="1371600"/>
          </a:xfrm>
        </p:spPr>
        <p:txBody>
          <a:bodyPr anchor="ctr" anchorCtr="0"/>
          <a:lstStyle/>
          <a:p>
            <a:r>
              <a:rPr lang="en-US" sz="2800" dirty="0">
                <a:ea typeface="Calibri" panose="020F0502020204030204" pitchFamily="34" charset="0"/>
                <a:cs typeface="Times New Roman" panose="02020603050405020304" pitchFamily="18" charset="0"/>
              </a:rPr>
              <a:t>If you have questions about capturing ballot delivery preferences, </a:t>
            </a:r>
            <a:r>
              <a:rPr lang="en-US" sz="2800" b="1" dirty="0">
                <a:ea typeface="Calibri" panose="020F0502020204030204" pitchFamily="34" charset="0"/>
                <a:cs typeface="Times New Roman" panose="02020603050405020304" pitchFamily="18" charset="0"/>
              </a:rPr>
              <a:t>please contact your EMS</a:t>
            </a:r>
            <a:endParaRPr lang="en-US" sz="2800" dirty="0"/>
          </a:p>
        </p:txBody>
      </p:sp>
      <p:sp>
        <p:nvSpPr>
          <p:cNvPr id="5" name="Slide Number Placeholder 4">
            <a:extLst>
              <a:ext uri="{FF2B5EF4-FFF2-40B4-BE49-F238E27FC236}">
                <a16:creationId xmlns:a16="http://schemas.microsoft.com/office/drawing/2014/main" id="{508C8A7B-F2E5-5532-118C-2D218C946EBC}"/>
              </a:ext>
              <a:ext uri="{C183D7F6-B498-43B3-948B-1728B52AA6E4}">
                <adec:decorative xmlns:adec="http://schemas.microsoft.com/office/drawing/2017/decorative" val="1"/>
              </a:ext>
            </a:extLst>
          </p:cNvPr>
          <p:cNvSpPr>
            <a:spLocks noGrp="1"/>
          </p:cNvSpPr>
          <p:nvPr>
            <p:ph type="sldNum" sz="quarter" idx="2"/>
          </p:nvPr>
        </p:nvSpPr>
        <p:spPr/>
        <p:txBody>
          <a:bodyPr/>
          <a:lstStyle/>
          <a:p>
            <a:pPr>
              <a:spcAft>
                <a:spcPts val="600"/>
              </a:spcAft>
            </a:pPr>
            <a:fld id="{D0A2A983-3618-4684-9AEF-53A7E0DFDD57}" type="slidenum">
              <a:rPr lang="en-US" smtClean="0"/>
              <a:pPr>
                <a:spcAft>
                  <a:spcPts val="600"/>
                </a:spcAft>
              </a:pPr>
              <a:t>11</a:t>
            </a:fld>
            <a:endParaRPr lang="en-US"/>
          </a:p>
        </p:txBody>
      </p:sp>
      <p:pic>
        <p:nvPicPr>
          <p:cNvPr id="9" name="Picture 8">
            <a:extLst>
              <a:ext uri="{FF2B5EF4-FFF2-40B4-BE49-F238E27FC236}">
                <a16:creationId xmlns:a16="http://schemas.microsoft.com/office/drawing/2014/main" id="{BDD90951-DCCE-54A9-19DD-EEBFB7C62978}"/>
              </a:ext>
              <a:ext uri="{C183D7F6-B498-43B3-948B-1728B52AA6E4}">
                <adec:decorative xmlns:adec="http://schemas.microsoft.com/office/drawing/2017/decorative" val="1"/>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670889" y="5566942"/>
            <a:ext cx="1802221" cy="1223257"/>
          </a:xfrm>
          <a:prstGeom prst="rect">
            <a:avLst/>
          </a:prstGeom>
        </p:spPr>
      </p:pic>
      <p:pic>
        <p:nvPicPr>
          <p:cNvPr id="12" name="Audio 11">
            <a:hlinkClick r:id="" action="ppaction://media"/>
            <a:extLst>
              <a:ext uri="{FF2B5EF4-FFF2-40B4-BE49-F238E27FC236}">
                <a16:creationId xmlns:a16="http://schemas.microsoft.com/office/drawing/2014/main" id="{A03E3BDA-DFB1-908F-7D71-59EA171155C4}"/>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8686800" y="5577840"/>
            <a:ext cx="2057400" cy="2057400"/>
          </a:xfrm>
          <a:prstGeom prst="ellipse">
            <a:avLst/>
          </a:prstGeom>
        </p:spPr>
      </p:pic>
    </p:spTree>
    <p:extLst>
      <p:ext uri="{BB962C8B-B14F-4D97-AF65-F5344CB8AC3E}">
        <p14:creationId xmlns:p14="http://schemas.microsoft.com/office/powerpoint/2010/main" val="3360294626"/>
      </p:ext>
    </p:extLst>
  </p:cSld>
  <p:clrMapOvr>
    <a:masterClrMapping/>
  </p:clrMapOvr>
  <p:transition spd="med" advTm="2293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B0D462-64FB-F96A-D9B6-EBE082E69F71}"/>
              </a:ext>
            </a:extLst>
          </p:cNvPr>
          <p:cNvSpPr>
            <a:spLocks noGrp="1"/>
          </p:cNvSpPr>
          <p:nvPr>
            <p:ph type="title"/>
          </p:nvPr>
        </p:nvSpPr>
        <p:spPr>
          <a:xfrm>
            <a:off x="457199" y="164592"/>
            <a:ext cx="8193088" cy="658368"/>
          </a:xfrm>
        </p:spPr>
        <p:txBody>
          <a:bodyPr/>
          <a:lstStyle/>
          <a:p>
            <a:pPr algn="ctr"/>
            <a:r>
              <a:rPr kumimoji="0" lang="en-US" sz="3200" b="0" i="0" u="none" strike="noStrike" kern="0" cap="none" spc="0" normalizeH="0" baseline="0" noProof="0" dirty="0">
                <a:ln>
                  <a:noFill/>
                </a:ln>
                <a:solidFill>
                  <a:srgbClr val="06304D"/>
                </a:solidFill>
                <a:effectLst/>
                <a:uLnTx/>
                <a:uFillTx/>
                <a:latin typeface="Arial" panose="020B0604020202020204" pitchFamily="34" charset="0"/>
                <a:ea typeface="+mn-ea"/>
                <a:cs typeface="Arial" panose="020B0604020202020204" pitchFamily="34" charset="0"/>
                <a:sym typeface="Helvetica Light"/>
              </a:rPr>
              <a:t>Send Ballots by Preferred Delivery Method</a:t>
            </a:r>
            <a:endParaRPr lang="en-US" sz="3200" dirty="0"/>
          </a:p>
        </p:txBody>
      </p:sp>
      <p:sp>
        <p:nvSpPr>
          <p:cNvPr id="7" name="Text Placeholder 6">
            <a:extLst>
              <a:ext uri="{FF2B5EF4-FFF2-40B4-BE49-F238E27FC236}">
                <a16:creationId xmlns:a16="http://schemas.microsoft.com/office/drawing/2014/main" id="{4E1E352F-DC68-53D5-1226-EBB529126A14}"/>
              </a:ext>
            </a:extLst>
          </p:cNvPr>
          <p:cNvSpPr>
            <a:spLocks noGrp="1"/>
          </p:cNvSpPr>
          <p:nvPr>
            <p:ph type="body" sz="quarter" idx="13"/>
          </p:nvPr>
        </p:nvSpPr>
        <p:spPr>
          <a:xfrm>
            <a:off x="457199" y="991291"/>
            <a:ext cx="8229600" cy="2286000"/>
          </a:xfrm>
        </p:spPr>
        <p:txBody>
          <a:bodyPr lIns="182880" anchor="ctr" anchorCtr="0"/>
          <a:lstStyle/>
          <a:p>
            <a:pPr marL="0" indent="0">
              <a:spcBef>
                <a:spcPts val="600"/>
              </a:spcBef>
              <a:spcAft>
                <a:spcPts val="600"/>
              </a:spcAft>
              <a:buClr>
                <a:srgbClr val="BA202B"/>
              </a:buClr>
              <a:buNone/>
            </a:pPr>
            <a:r>
              <a:rPr lang="en-US" altLang="en-US" sz="2400" b="1" dirty="0">
                <a:solidFill>
                  <a:schemeClr val="bg1"/>
                </a:solidFill>
                <a:latin typeface="Arial"/>
                <a:cs typeface="Arial"/>
              </a:rPr>
              <a:t>By mail or electronically </a:t>
            </a:r>
          </a:p>
          <a:p>
            <a:pPr marL="342900" indent="-342900">
              <a:spcBef>
                <a:spcPts val="600"/>
              </a:spcBef>
              <a:spcAft>
                <a:spcPts val="600"/>
              </a:spcAft>
              <a:buClr>
                <a:srgbClr val="FFC43E"/>
              </a:buClr>
              <a:buSzPct val="125000"/>
              <a:buFont typeface="Arial" panose="020B0604020202020204" pitchFamily="34" charset="0"/>
              <a:buChar char="►"/>
            </a:pPr>
            <a:r>
              <a:rPr lang="en-US" altLang="en-US" sz="2400" dirty="0">
                <a:solidFill>
                  <a:schemeClr val="bg1"/>
                </a:solidFill>
                <a:latin typeface="Arial"/>
                <a:cs typeface="Arial"/>
              </a:rPr>
              <a:t>	Electronically = email/online or fax </a:t>
            </a:r>
          </a:p>
          <a:p>
            <a:pPr marL="914400" lvl="1" indent="-548640">
              <a:spcBef>
                <a:spcPts val="600"/>
              </a:spcBef>
              <a:spcAft>
                <a:spcPts val="600"/>
              </a:spcAft>
              <a:buClr>
                <a:srgbClr val="FFC43E"/>
              </a:buClr>
              <a:buSzPct val="125000"/>
              <a:buFont typeface="Arial" panose="020B0604020202020204" pitchFamily="34" charset="0"/>
              <a:buChar char="►"/>
            </a:pPr>
            <a:r>
              <a:rPr lang="en-US" altLang="en-US" sz="2400" dirty="0">
                <a:solidFill>
                  <a:schemeClr val="bg1"/>
                </a:solidFill>
                <a:latin typeface="Arial"/>
                <a:cs typeface="Arial"/>
              </a:rPr>
              <a:t>Online delivery = emailing a link to county’s website where the voter can download and print ballot</a:t>
            </a:r>
            <a:endParaRPr lang="en-US" dirty="0"/>
          </a:p>
        </p:txBody>
      </p:sp>
      <p:sp>
        <p:nvSpPr>
          <p:cNvPr id="6" name="Text Placeholder 5">
            <a:extLst>
              <a:ext uri="{FF2B5EF4-FFF2-40B4-BE49-F238E27FC236}">
                <a16:creationId xmlns:a16="http://schemas.microsoft.com/office/drawing/2014/main" id="{D95C88CA-A88A-FADA-B178-E11543AA70D6}"/>
              </a:ext>
            </a:extLst>
          </p:cNvPr>
          <p:cNvSpPr>
            <a:spLocks noGrp="1"/>
          </p:cNvSpPr>
          <p:nvPr>
            <p:ph type="body" sz="quarter" idx="14"/>
          </p:nvPr>
        </p:nvSpPr>
        <p:spPr>
          <a:xfrm>
            <a:off x="457200" y="3474720"/>
            <a:ext cx="4572000" cy="3154680"/>
          </a:xfrm>
        </p:spPr>
        <p:txBody>
          <a:bodyPr anchor="ctr" anchorCtr="0"/>
          <a:lstStyle/>
          <a:p>
            <a:r>
              <a:rPr lang="en-US" altLang="en-US" sz="2400" dirty="0">
                <a:latin typeface="+mj-lt"/>
                <a:cs typeface="Arial" panose="020B0604020202020204" pitchFamily="34" charset="0"/>
              </a:rPr>
              <a:t>Only email a ballot if the voter chose “email” as their preferred </a:t>
            </a:r>
            <a:r>
              <a:rPr lang="en-US" altLang="en-US" sz="2400" dirty="0">
                <a:latin typeface="+mj-lt"/>
              </a:rPr>
              <a:t>delivery method</a:t>
            </a:r>
            <a:endParaRPr lang="en-US" sz="2400" dirty="0">
              <a:latin typeface="+mj-lt"/>
            </a:endParaRPr>
          </a:p>
          <a:p>
            <a:r>
              <a:rPr lang="en-US" altLang="en-US" sz="2400" b="1" dirty="0">
                <a:latin typeface="Arial" panose="020B0604020202020204" pitchFamily="34" charset="0"/>
                <a:cs typeface="Arial" panose="020B0604020202020204" pitchFamily="34" charset="0"/>
              </a:rPr>
              <a:t>Do not email a ballot just because you have the voter’s email address</a:t>
            </a:r>
            <a:endParaRPr lang="en-US" sz="2400" dirty="0"/>
          </a:p>
        </p:txBody>
      </p:sp>
      <p:sp>
        <p:nvSpPr>
          <p:cNvPr id="11" name="Text Placeholder 10">
            <a:extLst>
              <a:ext uri="{FF2B5EF4-FFF2-40B4-BE49-F238E27FC236}">
                <a16:creationId xmlns:a16="http://schemas.microsoft.com/office/drawing/2014/main" id="{F9767F2E-7984-7CED-5BAF-EC441E6CA650}"/>
              </a:ext>
            </a:extLst>
          </p:cNvPr>
          <p:cNvSpPr>
            <a:spLocks noGrp="1"/>
          </p:cNvSpPr>
          <p:nvPr>
            <p:ph type="body" sz="quarter" idx="15"/>
          </p:nvPr>
        </p:nvSpPr>
        <p:spPr>
          <a:xfrm>
            <a:off x="5120640" y="3474720"/>
            <a:ext cx="3566160" cy="3154680"/>
          </a:xfrm>
        </p:spPr>
        <p:txBody>
          <a:bodyPr anchor="ctr" anchorCtr="0"/>
          <a:lstStyle/>
          <a:p>
            <a:r>
              <a:rPr lang="en-US" altLang="en-US" sz="2600" b="1" dirty="0">
                <a:latin typeface="Arial" panose="020B0604020202020204" pitchFamily="34" charset="0"/>
                <a:cs typeface="Arial" panose="020B0604020202020204" pitchFamily="34" charset="0"/>
              </a:rPr>
              <a:t>Mail is the default method</a:t>
            </a:r>
            <a:r>
              <a:rPr lang="en-US" altLang="en-US" sz="2600" dirty="0">
                <a:latin typeface="Arial" panose="020B0604020202020204" pitchFamily="34" charset="0"/>
                <a:cs typeface="Arial" panose="020B0604020202020204" pitchFamily="34" charset="0"/>
              </a:rPr>
              <a:t> when the voter does not indicate a preference</a:t>
            </a:r>
            <a:endParaRPr lang="en-US" sz="2600" dirty="0"/>
          </a:p>
        </p:txBody>
      </p:sp>
      <p:sp>
        <p:nvSpPr>
          <p:cNvPr id="5" name="Slide Number Placeholder 4">
            <a:extLst>
              <a:ext uri="{FF2B5EF4-FFF2-40B4-BE49-F238E27FC236}">
                <a16:creationId xmlns:a16="http://schemas.microsoft.com/office/drawing/2014/main" id="{0C4369AD-F098-2F18-BCC3-2A83CF068649}"/>
              </a:ext>
              <a:ext uri="{C183D7F6-B498-43B3-948B-1728B52AA6E4}">
                <adec:decorative xmlns:adec="http://schemas.microsoft.com/office/drawing/2017/decorative" val="1"/>
              </a:ext>
            </a:extLst>
          </p:cNvPr>
          <p:cNvSpPr>
            <a:spLocks noGrp="1"/>
          </p:cNvSpPr>
          <p:nvPr>
            <p:ph type="sldNum" sz="quarter" idx="2"/>
          </p:nvPr>
        </p:nvSpPr>
        <p:spPr/>
        <p:txBody>
          <a:bodyPr/>
          <a:lstStyle/>
          <a:p>
            <a:fld id="{D0A2A983-3618-4684-9AEF-53A7E0DFDD57}" type="slidenum">
              <a:rPr lang="en-US" smtClean="0"/>
              <a:t>12</a:t>
            </a:fld>
            <a:endParaRPr lang="en-US"/>
          </a:p>
        </p:txBody>
      </p:sp>
      <p:pic>
        <p:nvPicPr>
          <p:cNvPr id="8" name="Audio 7">
            <a:hlinkClick r:id="" action="ppaction://media"/>
            <a:extLst>
              <a:ext uri="{FF2B5EF4-FFF2-40B4-BE49-F238E27FC236}">
                <a16:creationId xmlns:a16="http://schemas.microsoft.com/office/drawing/2014/main" id="{48F33B00-BDA0-F365-3EF7-69A37F5D767C}"/>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14:bmkLst>
                    <p14:bmk name="Bookmark 1" time="0"/>
                  </p14:bmkLst>
                </p14:media>
              </p:ext>
            </p:extLst>
          </p:nvPr>
        </p:nvPicPr>
        <p:blipFill>
          <a:blip r:embed="rId5"/>
          <a:srcRect l="-161075" t="-161075" r="-161075" b="-161075"/>
          <a:stretch>
            <a:fillRect/>
          </a:stretch>
        </p:blipFill>
        <p:spPr>
          <a:xfrm>
            <a:off x="8686800" y="5577840"/>
            <a:ext cx="2057400" cy="2057400"/>
          </a:xfrm>
          <a:prstGeom prst="ellipse">
            <a:avLst/>
          </a:prstGeom>
        </p:spPr>
      </p:pic>
      <p:pic>
        <p:nvPicPr>
          <p:cNvPr id="10" name="Picture 2">
            <a:extLst>
              <a:ext uri="{FF2B5EF4-FFF2-40B4-BE49-F238E27FC236}">
                <a16:creationId xmlns:a16="http://schemas.microsoft.com/office/drawing/2014/main" id="{30F2AEB8-DBCE-D152-D9C5-9BD20B9CDA6D}"/>
              </a:ext>
              <a:ext uri="{C183D7F6-B498-43B3-948B-1728B52AA6E4}">
                <adec:decorative xmlns:adec="http://schemas.microsoft.com/office/drawing/2017/decorative" val="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6575" r="64608"/>
          <a:stretch/>
        </p:blipFill>
        <p:spPr bwMode="auto">
          <a:xfrm>
            <a:off x="7440574" y="4572000"/>
            <a:ext cx="1482377" cy="2269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137413"/>
      </p:ext>
    </p:extLst>
  </p:cSld>
  <p:clrMapOvr>
    <a:masterClrMapping/>
  </p:clrMapOvr>
  <p:transition spd="med" advTm="74513"/>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seq concurrent="1" nextAc="seek">
                  <p:cTn id="8" restart="whenNotActive" fill="hold" evtFilter="cancelBubble" nodeType="interactiveSeq">
                    <p:stCondLst>
                      <p:cond evt="onMediaBookmark" delay="0">
                        <p:tgtEl>
                          <p14:bmkTgt spid="8" bmkName="Bookmark 1"/>
                        </p:tgtEl>
                      </p:cond>
                    </p:stCondLst>
                    <p:endSync evt="end" delay="0">
                      <p:rtn val="all"/>
                    </p:endSync>
                    <p:childTnLst>
                      <p:par>
                        <p:cTn id="9" fill="hold">
                          <p:stCondLst>
                            <p:cond delay="0"/>
                          </p:stCondLst>
                          <p:childTnLst>
                            <p:par>
                              <p:cTn id="10" fill="hold">
                                <p:stCondLst>
                                  <p:cond delay="0"/>
                                </p:stCondLst>
                                <p:childTnLst>
                                  <p:par>
                                    <p:cTn id="11" presetID="32" presetClass="emph" presetSubtype="0" fill="hold" nodeType="afterEffect">
                                      <p:stCondLst>
                                        <p:cond delay="0"/>
                                      </p:stCondLst>
                                      <p:childTnLst>
                                        <p:animRot by="120000">
                                          <p:cBhvr>
                                            <p:cTn id="12" dur="100" fill="hold">
                                              <p:stCondLst>
                                                <p:cond delay="0"/>
                                              </p:stCondLst>
                                            </p:cTn>
                                            <p:tgtEl>
                                              <p:spTgt spid="10"/>
                                            </p:tgtEl>
                                            <p:attrNameLst>
                                              <p:attrName>r</p:attrName>
                                            </p:attrNameLst>
                                          </p:cBhvr>
                                        </p:animRot>
                                        <p:animRot by="-240000">
                                          <p:cBhvr>
                                            <p:cTn id="13" dur="200" fill="hold">
                                              <p:stCondLst>
                                                <p:cond delay="200"/>
                                              </p:stCondLst>
                                            </p:cTn>
                                            <p:tgtEl>
                                              <p:spTgt spid="10"/>
                                            </p:tgtEl>
                                            <p:attrNameLst>
                                              <p:attrName>r</p:attrName>
                                            </p:attrNameLst>
                                          </p:cBhvr>
                                        </p:animRot>
                                        <p:animRot by="240000">
                                          <p:cBhvr>
                                            <p:cTn id="14" dur="200" fill="hold">
                                              <p:stCondLst>
                                                <p:cond delay="400"/>
                                              </p:stCondLst>
                                            </p:cTn>
                                            <p:tgtEl>
                                              <p:spTgt spid="10"/>
                                            </p:tgtEl>
                                            <p:attrNameLst>
                                              <p:attrName>r</p:attrName>
                                            </p:attrNameLst>
                                          </p:cBhvr>
                                        </p:animRot>
                                        <p:animRot by="-240000">
                                          <p:cBhvr>
                                            <p:cTn id="15" dur="200" fill="hold">
                                              <p:stCondLst>
                                                <p:cond delay="600"/>
                                              </p:stCondLst>
                                            </p:cTn>
                                            <p:tgtEl>
                                              <p:spTgt spid="10"/>
                                            </p:tgtEl>
                                            <p:attrNameLst>
                                              <p:attrName>r</p:attrName>
                                            </p:attrNameLst>
                                          </p:cBhvr>
                                        </p:animRot>
                                        <p:animRot by="120000">
                                          <p:cBhvr>
                                            <p:cTn id="16" dur="200" fill="hold">
                                              <p:stCondLst>
                                                <p:cond delay="800"/>
                                              </p:stCondLst>
                                            </p:cTn>
                                            <p:tgtEl>
                                              <p:spTgt spid="10"/>
                                            </p:tgtEl>
                                            <p:attrNameLst>
                                              <p:attrName>r</p:attrName>
                                            </p:attrNameLst>
                                          </p:cBhvr>
                                        </p:animRot>
                                      </p:childTnLst>
                                    </p:cTn>
                                  </p:par>
                                </p:childTnLst>
                              </p:cTn>
                            </p:par>
                            <p:par>
                              <p:cTn id="17" fill="hold">
                                <p:stCondLst>
                                  <p:cond delay="1000"/>
                                </p:stCondLst>
                                <p:childTnLst>
                                  <p:par>
                                    <p:cTn id="18" presetID="37" presetClass="exit" presetSubtype="0" fill="hold" nodeType="afterEffect">
                                      <p:stCondLst>
                                        <p:cond delay="0"/>
                                      </p:stCondLst>
                                      <p:childTnLst>
                                        <p:animEffect transition="out" filter="fade">
                                          <p:cBhvr>
                                            <p:cTn id="19" dur="1000"/>
                                            <p:tgtEl>
                                              <p:spTgt spid="10"/>
                                            </p:tgtEl>
                                          </p:cBhvr>
                                        </p:animEffect>
                                        <p:anim calcmode="lin" valueType="num">
                                          <p:cBhvr>
                                            <p:cTn id="20" dur="1000"/>
                                            <p:tgtEl>
                                              <p:spTgt spid="10"/>
                                            </p:tgtEl>
                                            <p:attrNameLst>
                                              <p:attrName>ppt_x</p:attrName>
                                            </p:attrNameLst>
                                          </p:cBhvr>
                                          <p:tavLst>
                                            <p:tav tm="0">
                                              <p:val>
                                                <p:strVal val="ppt_x"/>
                                              </p:val>
                                            </p:tav>
                                            <p:tav tm="100000">
                                              <p:val>
                                                <p:strVal val="ppt_x"/>
                                              </p:val>
                                            </p:tav>
                                          </p:tavLst>
                                        </p:anim>
                                        <p:anim calcmode="lin" valueType="num">
                                          <p:cBhvr>
                                            <p:cTn id="21" dur="100" decel="100000"/>
                                            <p:tgtEl>
                                              <p:spTgt spid="10"/>
                                            </p:tgtEl>
                                            <p:attrNameLst>
                                              <p:attrName>ppt_y</p:attrName>
                                            </p:attrNameLst>
                                          </p:cBhvr>
                                          <p:tavLst>
                                            <p:tav tm="0">
                                              <p:val>
                                                <p:strVal val="ppt_y"/>
                                              </p:val>
                                            </p:tav>
                                            <p:tav tm="100000">
                                              <p:val>
                                                <p:strVal val="ppt_y-.03"/>
                                              </p:val>
                                            </p:tav>
                                          </p:tavLst>
                                        </p:anim>
                                        <p:anim calcmode="lin" valueType="num">
                                          <p:cBhvr>
                                            <p:cTn id="22" dur="900" accel="100000">
                                              <p:stCondLst>
                                                <p:cond delay="100"/>
                                              </p:stCondLst>
                                            </p:cTn>
                                            <p:tgtEl>
                                              <p:spTgt spid="10"/>
                                            </p:tgtEl>
                                            <p:attrNameLst>
                                              <p:attrName>ppt_y</p:attrName>
                                            </p:attrNameLst>
                                          </p:cBhvr>
                                          <p:tavLst>
                                            <p:tav tm="0">
                                              <p:val>
                                                <p:strVal val="ppt_y"/>
                                              </p:val>
                                            </p:tav>
                                            <p:tav tm="100000">
                                              <p:val>
                                                <p:strVal val="ppt_y+1"/>
                                              </p:val>
                                            </p:tav>
                                          </p:tavLst>
                                        </p:anim>
                                        <p:set>
                                          <p:cBhvr>
                                            <p:cTn id="23"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MediaBookmark" delay="0">
                      <p:tgtEl>
                        <p14:bmkTgt spid="8" bmkName="Bookmark 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rrow: Pentagon 4">
            <a:extLst>
              <a:ext uri="{FF2B5EF4-FFF2-40B4-BE49-F238E27FC236}">
                <a16:creationId xmlns:a16="http://schemas.microsoft.com/office/drawing/2014/main" id="{506FD26F-384D-6D04-FB59-6C34388B7B59}"/>
              </a:ext>
              <a:ext uri="{C183D7F6-B498-43B3-948B-1728B52AA6E4}">
                <adec:decorative xmlns:adec="http://schemas.microsoft.com/office/drawing/2017/decorative" val="1"/>
              </a:ext>
            </a:extLst>
          </p:cNvPr>
          <p:cNvSpPr/>
          <p:nvPr/>
        </p:nvSpPr>
        <p:spPr>
          <a:xfrm rot="5400000">
            <a:off x="7772400" y="91441"/>
            <a:ext cx="914400" cy="731520"/>
          </a:xfrm>
          <a:prstGeom prst="homePlate">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2" name="Title 1">
            <a:extLst>
              <a:ext uri="{FF2B5EF4-FFF2-40B4-BE49-F238E27FC236}">
                <a16:creationId xmlns:a16="http://schemas.microsoft.com/office/drawing/2014/main" id="{5BFCEC95-D165-8A84-E7F6-C0152F95C155}"/>
              </a:ext>
            </a:extLst>
          </p:cNvPr>
          <p:cNvSpPr>
            <a:spLocks noGrp="1"/>
          </p:cNvSpPr>
          <p:nvPr>
            <p:ph type="title"/>
          </p:nvPr>
        </p:nvSpPr>
        <p:spPr>
          <a:xfrm>
            <a:off x="91439" y="365126"/>
            <a:ext cx="2743200" cy="5094642"/>
          </a:xfrm>
          <a:prstGeom prst="rect">
            <a:avLst/>
          </a:prstGeom>
        </p:spPr>
        <p:txBody>
          <a:bodyPr>
            <a:normAutofit/>
          </a:bodyPr>
          <a:lstStyle/>
          <a:p>
            <a:pPr algn="ctr"/>
            <a:r>
              <a:rPr lang="en-US" dirty="0">
                <a:solidFill>
                  <a:schemeClr val="bg1"/>
                </a:solidFill>
              </a:rPr>
              <a:t>E-45</a:t>
            </a:r>
            <a:r>
              <a:rPr lang="en-US" dirty="0"/>
              <a:t> Deadline</a:t>
            </a:r>
            <a:r>
              <a:rPr lang="en-US" dirty="0">
                <a:solidFill>
                  <a:schemeClr val="bg1"/>
                </a:solidFill>
              </a:rPr>
              <a:t> (Saturday)</a:t>
            </a:r>
          </a:p>
        </p:txBody>
      </p:sp>
      <p:sp>
        <p:nvSpPr>
          <p:cNvPr id="3" name="Content Placeholder 2">
            <a:extLst>
              <a:ext uri="{FF2B5EF4-FFF2-40B4-BE49-F238E27FC236}">
                <a16:creationId xmlns:a16="http://schemas.microsoft.com/office/drawing/2014/main" id="{DB602FCB-94A2-F54E-2729-6E5E18BF3F41}"/>
              </a:ext>
            </a:extLst>
          </p:cNvPr>
          <p:cNvSpPr>
            <a:spLocks noGrp="1"/>
          </p:cNvSpPr>
          <p:nvPr>
            <p:ph type="body" sz="quarter" idx="10"/>
          </p:nvPr>
        </p:nvSpPr>
        <p:spPr>
          <a:xfrm>
            <a:off x="3108960" y="1005840"/>
            <a:ext cx="5760720" cy="822960"/>
          </a:xfrm>
          <a:gradFill>
            <a:gsLst>
              <a:gs pos="0">
                <a:srgbClr val="FFE099"/>
              </a:gs>
              <a:gs pos="63000">
                <a:srgbClr val="FFC43E"/>
              </a:gs>
            </a:gsLst>
            <a:lin ang="10800000" scaled="1"/>
          </a:gradFill>
        </p:spPr>
        <p:txBody>
          <a:bodyPr anchor="ctr" anchorCtr="0">
            <a:noAutofit/>
          </a:bodyPr>
          <a:lstStyle/>
          <a:p>
            <a:pPr marL="0" indent="0">
              <a:buClrTx/>
              <a:buNone/>
            </a:pPr>
            <a:r>
              <a:rPr lang="en-US" altLang="en-US" sz="2400" b="1" dirty="0">
                <a:solidFill>
                  <a:srgbClr val="06304D"/>
                </a:solidFill>
                <a:latin typeface="Arial" panose="020B0604020202020204" pitchFamily="34" charset="0"/>
                <a:cs typeface="Arial" panose="020B0604020202020204" pitchFamily="34" charset="0"/>
              </a:rPr>
              <a:t>Ballots MUST be transmitted no later than E-45</a:t>
            </a:r>
          </a:p>
        </p:txBody>
      </p:sp>
      <p:sp>
        <p:nvSpPr>
          <p:cNvPr id="13" name="Text Placeholder 12">
            <a:extLst>
              <a:ext uri="{FF2B5EF4-FFF2-40B4-BE49-F238E27FC236}">
                <a16:creationId xmlns:a16="http://schemas.microsoft.com/office/drawing/2014/main" id="{AB2928C5-896D-35AF-A52B-DEA016FAAF14}"/>
              </a:ext>
            </a:extLst>
          </p:cNvPr>
          <p:cNvSpPr>
            <a:spLocks noGrp="1"/>
          </p:cNvSpPr>
          <p:nvPr>
            <p:ph sz="quarter" idx="11"/>
          </p:nvPr>
        </p:nvSpPr>
        <p:spPr>
          <a:xfrm>
            <a:off x="3108960" y="1828800"/>
            <a:ext cx="5760720" cy="914400"/>
          </a:xfrm>
          <a:prstGeom prst="rect">
            <a:avLst/>
          </a:prstGeom>
        </p:spPr>
        <p:txBody>
          <a:bodyPr anchor="ctr" anchorCtr="0"/>
          <a:lstStyle/>
          <a:p>
            <a:r>
              <a:rPr lang="en-US" sz="2400" dirty="0">
                <a:solidFill>
                  <a:srgbClr val="06304D"/>
                </a:solidFill>
                <a:effectLst/>
                <a:latin typeface="Arial" panose="020B0604020202020204" pitchFamily="34" charset="0"/>
                <a:ea typeface="Calibri" panose="020F0502020204030204" pitchFamily="34" charset="0"/>
                <a:cs typeface="Times New Roman" panose="02020603050405020304" pitchFamily="18" charset="0"/>
              </a:rPr>
              <a:t>Best practice is to transmit ballots beginning E-60</a:t>
            </a:r>
          </a:p>
        </p:txBody>
      </p:sp>
      <p:sp>
        <p:nvSpPr>
          <p:cNvPr id="11" name="Text Placeholder 10">
            <a:extLst>
              <a:ext uri="{FF2B5EF4-FFF2-40B4-BE49-F238E27FC236}">
                <a16:creationId xmlns:a16="http://schemas.microsoft.com/office/drawing/2014/main" id="{5E2BC0FC-45E7-8F89-6779-5228B44F20D1}"/>
              </a:ext>
            </a:extLst>
          </p:cNvPr>
          <p:cNvSpPr>
            <a:spLocks noGrp="1"/>
          </p:cNvSpPr>
          <p:nvPr>
            <p:ph type="body" sz="quarter" idx="12"/>
          </p:nvPr>
        </p:nvSpPr>
        <p:spPr>
          <a:xfrm>
            <a:off x="3108960" y="3017520"/>
            <a:ext cx="5760720" cy="914400"/>
          </a:xfrm>
          <a:gradFill>
            <a:gsLst>
              <a:gs pos="0">
                <a:srgbClr val="FFE099"/>
              </a:gs>
              <a:gs pos="63000">
                <a:srgbClr val="FFC43E"/>
              </a:gs>
            </a:gsLst>
            <a:lin ang="10800000" scaled="1"/>
          </a:gradFill>
        </p:spPr>
        <p:txBody>
          <a:bodyPr anchor="ctr" anchorCtr="0"/>
          <a:lstStyle/>
          <a:p>
            <a:pPr>
              <a:spcBef>
                <a:spcPts val="0"/>
              </a:spcBef>
            </a:pPr>
            <a:r>
              <a:rPr lang="en-US" sz="2400" b="1" dirty="0">
                <a:solidFill>
                  <a:srgbClr val="06304D"/>
                </a:solidFill>
                <a:effectLst/>
                <a:latin typeface="Arial" panose="020B0604020202020204" pitchFamily="34" charset="0"/>
                <a:ea typeface="Calibri" panose="020F0502020204030204" pitchFamily="34" charset="0"/>
                <a:cs typeface="Times New Roman" panose="02020603050405020304" pitchFamily="18" charset="0"/>
              </a:rPr>
              <a:t>E-45 always falls on a Saturday</a:t>
            </a:r>
            <a:endParaRPr lang="en-US" sz="2400" dirty="0">
              <a:solidFill>
                <a:srgbClr val="06304D"/>
              </a:solidFill>
            </a:endParaRPr>
          </a:p>
        </p:txBody>
      </p:sp>
      <p:sp>
        <p:nvSpPr>
          <p:cNvPr id="14" name="Text Placeholder 13">
            <a:extLst>
              <a:ext uri="{FF2B5EF4-FFF2-40B4-BE49-F238E27FC236}">
                <a16:creationId xmlns:a16="http://schemas.microsoft.com/office/drawing/2014/main" id="{6AE8E6E3-4A21-69C6-F296-B8361B9216FC}"/>
              </a:ext>
            </a:extLst>
          </p:cNvPr>
          <p:cNvSpPr>
            <a:spLocks noGrp="1"/>
          </p:cNvSpPr>
          <p:nvPr>
            <p:ph sz="quarter" idx="13"/>
          </p:nvPr>
        </p:nvSpPr>
        <p:spPr>
          <a:xfrm>
            <a:off x="3108960" y="3931920"/>
            <a:ext cx="5760720" cy="1188720"/>
          </a:xfrm>
          <a:prstGeom prst="rect">
            <a:avLst/>
          </a:prstGeom>
        </p:spPr>
        <p:txBody>
          <a:bodyPr anchor="ctr" anchorCtr="0"/>
          <a:lstStyle/>
          <a:p>
            <a:r>
              <a:rPr lang="en-US" sz="2400" dirty="0">
                <a:solidFill>
                  <a:srgbClr val="06304D"/>
                </a:solidFill>
                <a:effectLst/>
                <a:latin typeface="Arial" panose="020B0604020202020204" pitchFamily="34" charset="0"/>
                <a:ea typeface="Calibri" panose="020F0502020204030204" pitchFamily="34" charset="0"/>
                <a:cs typeface="Times New Roman" panose="02020603050405020304" pitchFamily="18" charset="0"/>
              </a:rPr>
              <a:t>Plan ahead to ensure ALL ballots including mail, email and fax go out </a:t>
            </a:r>
            <a:r>
              <a:rPr lang="en-US" sz="2400" b="1" dirty="0">
                <a:solidFill>
                  <a:srgbClr val="06304D"/>
                </a:solidFill>
                <a:effectLst/>
                <a:latin typeface="Arial" panose="020B0604020202020204" pitchFamily="34" charset="0"/>
                <a:ea typeface="Calibri" panose="020F0502020204030204" pitchFamily="34" charset="0"/>
                <a:cs typeface="Times New Roman" panose="02020603050405020304" pitchFamily="18" charset="0"/>
              </a:rPr>
              <a:t>on or before E-45 </a:t>
            </a:r>
            <a:endParaRPr lang="en-US" dirty="0">
              <a:solidFill>
                <a:srgbClr val="06304D"/>
              </a:solidFill>
            </a:endParaRPr>
          </a:p>
        </p:txBody>
      </p:sp>
      <p:sp>
        <p:nvSpPr>
          <p:cNvPr id="12" name="Text Placeholder 11">
            <a:extLst>
              <a:ext uri="{FF2B5EF4-FFF2-40B4-BE49-F238E27FC236}">
                <a16:creationId xmlns:a16="http://schemas.microsoft.com/office/drawing/2014/main" id="{7CB9A8A0-2EDB-D139-1403-261C32557F9C}"/>
              </a:ext>
            </a:extLst>
          </p:cNvPr>
          <p:cNvSpPr>
            <a:spLocks noGrp="1"/>
          </p:cNvSpPr>
          <p:nvPr>
            <p:ph type="body" sz="quarter" idx="14"/>
          </p:nvPr>
        </p:nvSpPr>
        <p:spPr>
          <a:xfrm>
            <a:off x="3108960" y="5486400"/>
            <a:ext cx="5760720" cy="914400"/>
          </a:xfrm>
          <a:gradFill>
            <a:gsLst>
              <a:gs pos="2000">
                <a:srgbClr val="FFE099"/>
              </a:gs>
              <a:gs pos="63000">
                <a:srgbClr val="FFC43E"/>
              </a:gs>
            </a:gsLst>
            <a:lin ang="10800000" scaled="1"/>
          </a:gradFill>
        </p:spPr>
        <p:txBody>
          <a:bodyPr anchor="ctr" anchorCtr="0"/>
          <a:lstStyle/>
          <a:p>
            <a:pPr>
              <a:spcBef>
                <a:spcPts val="0"/>
              </a:spcBef>
            </a:pPr>
            <a:r>
              <a:rPr lang="en-US" sz="2400" b="1" u="sng" dirty="0">
                <a:solidFill>
                  <a:srgbClr val="06304D"/>
                </a:solidFill>
                <a:effectLst/>
                <a:latin typeface="Arial" panose="020B0604020202020204" pitchFamily="34" charset="0"/>
                <a:ea typeface="Calibri" panose="020F0502020204030204" pitchFamily="34" charset="0"/>
                <a:cs typeface="Times New Roman" panose="02020603050405020304" pitchFamily="18" charset="0"/>
              </a:rPr>
              <a:t>Do not wait until Monday E-47 to transmit them</a:t>
            </a:r>
            <a:endParaRPr lang="en-US" sz="2400" dirty="0">
              <a:solidFill>
                <a:srgbClr val="06304D"/>
              </a:solidFill>
            </a:endParaRPr>
          </a:p>
        </p:txBody>
      </p:sp>
      <p:sp>
        <p:nvSpPr>
          <p:cNvPr id="4" name="Slide Number Placeholder 3">
            <a:extLst>
              <a:ext uri="{FF2B5EF4-FFF2-40B4-BE49-F238E27FC236}">
                <a16:creationId xmlns:a16="http://schemas.microsoft.com/office/drawing/2014/main" id="{36A95815-5010-EE5E-32E1-8EE24B465A61}"/>
              </a:ext>
              <a:ext uri="{C183D7F6-B498-43B3-948B-1728B52AA6E4}">
                <adec:decorative xmlns:adec="http://schemas.microsoft.com/office/drawing/2017/decorative" val="1"/>
              </a:ext>
            </a:extLst>
          </p:cNvPr>
          <p:cNvSpPr>
            <a:spLocks noGrp="1"/>
          </p:cNvSpPr>
          <p:nvPr>
            <p:ph type="sldNum" sz="quarter" idx="2"/>
          </p:nvPr>
        </p:nvSpPr>
        <p:spPr/>
        <p:txBody>
          <a:bodyPr>
            <a:normAutofit/>
          </a:bodyPr>
          <a:lstStyle/>
          <a:p>
            <a:pPr>
              <a:spcAft>
                <a:spcPts val="600"/>
              </a:spcAft>
            </a:pPr>
            <a:fld id="{D0A2A983-3618-4684-9AEF-53A7E0DFDD57}" type="slidenum">
              <a:rPr lang="en-US" smtClean="0"/>
              <a:pPr>
                <a:spcAft>
                  <a:spcPts val="600"/>
                </a:spcAft>
              </a:pPr>
              <a:t>13</a:t>
            </a:fld>
            <a:endParaRPr lang="en-US"/>
          </a:p>
        </p:txBody>
      </p:sp>
      <p:pic>
        <p:nvPicPr>
          <p:cNvPr id="8" name="Audio 7">
            <a:hlinkClick r:id="" action="ppaction://media"/>
            <a:extLst>
              <a:ext uri="{FF2B5EF4-FFF2-40B4-BE49-F238E27FC236}">
                <a16:creationId xmlns:a16="http://schemas.microsoft.com/office/drawing/2014/main" id="{D3DC39F7-5E32-AD5C-6B29-E54CB09C0AF5}"/>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8686800" y="5577840"/>
            <a:ext cx="2057400" cy="2057400"/>
          </a:xfrm>
          <a:prstGeom prst="ellipse">
            <a:avLst/>
          </a:prstGeom>
        </p:spPr>
      </p:pic>
    </p:spTree>
    <p:extLst>
      <p:ext uri="{BB962C8B-B14F-4D97-AF65-F5344CB8AC3E}">
        <p14:creationId xmlns:p14="http://schemas.microsoft.com/office/powerpoint/2010/main" val="2817814182"/>
      </p:ext>
    </p:extLst>
  </p:cSld>
  <p:clrMapOvr>
    <a:masterClrMapping/>
  </p:clrMapOvr>
  <p:transition spd="med" advTm="5192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E099"/>
            </a:gs>
            <a:gs pos="63000">
              <a:srgbClr val="FFC43E"/>
            </a:gs>
          </a:gsLst>
          <a:lin ang="10800000" scaled="1"/>
        </a:gradFill>
        <a:effectLst/>
      </p:bgPr>
    </p:bg>
    <p:spTree>
      <p:nvGrpSpPr>
        <p:cNvPr id="1" name="">
          <a:extLst>
            <a:ext uri="{FF2B5EF4-FFF2-40B4-BE49-F238E27FC236}">
              <a16:creationId xmlns:a16="http://schemas.microsoft.com/office/drawing/2014/main" id="{C051E45C-6A20-5361-7549-986CCED2D9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1AB3EC-41E4-B69B-5145-4334B61D35EC}"/>
              </a:ext>
            </a:extLst>
          </p:cNvPr>
          <p:cNvSpPr>
            <a:spLocks noGrp="1"/>
          </p:cNvSpPr>
          <p:nvPr>
            <p:ph type="title"/>
          </p:nvPr>
        </p:nvSpPr>
        <p:spPr>
          <a:xfrm>
            <a:off x="457200" y="179189"/>
            <a:ext cx="8165305" cy="642938"/>
          </a:xfrm>
          <a:prstGeom prst="rect">
            <a:avLst/>
          </a:prstGeom>
        </p:spPr>
        <p:txBody>
          <a:bodyPr>
            <a:noAutofit/>
          </a:bodyPr>
          <a:lstStyle/>
          <a:p>
            <a:pPr algn="ctr"/>
            <a:r>
              <a:rPr lang="en-US" sz="4000" dirty="0">
                <a:latin typeface="Arial" panose="020B0604020202020204" pitchFamily="34" charset="0"/>
                <a:cs typeface="Arial" panose="020B0604020202020204" pitchFamily="34" charset="0"/>
              </a:rPr>
              <a:t>E-45 Issues</a:t>
            </a:r>
          </a:p>
        </p:txBody>
      </p:sp>
      <p:sp>
        <p:nvSpPr>
          <p:cNvPr id="14" name="Content Placeholder 2">
            <a:extLst>
              <a:ext uri="{FF2B5EF4-FFF2-40B4-BE49-F238E27FC236}">
                <a16:creationId xmlns:a16="http://schemas.microsoft.com/office/drawing/2014/main" id="{558808C5-D14D-7C79-396A-0DC2C75CD207}"/>
              </a:ext>
            </a:extLst>
          </p:cNvPr>
          <p:cNvSpPr>
            <a:spLocks noGrp="1"/>
          </p:cNvSpPr>
          <p:nvPr>
            <p:ph type="body" sz="quarter" idx="4294967295"/>
          </p:nvPr>
        </p:nvSpPr>
        <p:spPr>
          <a:xfrm>
            <a:off x="456408" y="1154113"/>
            <a:ext cx="8165305" cy="4821237"/>
          </a:xfrm>
          <a:prstGeom prst="rect">
            <a:avLst/>
          </a:prstGeom>
        </p:spPr>
        <p:txBody>
          <a:bodyPr tIns="0" bIns="0">
            <a:normAutofit fontScale="77500" lnSpcReduction="20000"/>
          </a:bodyPr>
          <a:lstStyle/>
          <a:p>
            <a:pPr marL="662940" lvl="1" indent="-571500">
              <a:lnSpc>
                <a:spcPct val="270000"/>
              </a:lnSpc>
              <a:spcBef>
                <a:spcPts val="0"/>
              </a:spcBef>
              <a:buClr>
                <a:srgbClr val="06304D"/>
              </a:buClr>
              <a:buSzPct val="150000"/>
              <a:buFont typeface="Wingdings" panose="05000000000000000000" pitchFamily="2" charset="2"/>
              <a:buChar char="q"/>
            </a:pPr>
            <a:r>
              <a:rPr lang="en-US" sz="3600" dirty="0">
                <a:solidFill>
                  <a:srgbClr val="06304D"/>
                </a:solidFill>
                <a:latin typeface="Arial" panose="020B0604020202020204" pitchFamily="34" charset="0"/>
                <a:cs typeface="Arial" panose="020B0604020202020204" pitchFamily="34" charset="0"/>
              </a:rPr>
              <a:t>Vendor Issues</a:t>
            </a:r>
          </a:p>
          <a:p>
            <a:pPr marL="662940" lvl="1" indent="-571500">
              <a:lnSpc>
                <a:spcPct val="270000"/>
              </a:lnSpc>
              <a:spcBef>
                <a:spcPts val="0"/>
              </a:spcBef>
              <a:buClr>
                <a:srgbClr val="06304D"/>
              </a:buClr>
              <a:buSzPct val="150000"/>
              <a:buFont typeface="Wingdings" panose="05000000000000000000" pitchFamily="2" charset="2"/>
              <a:buChar char="q"/>
            </a:pPr>
            <a:r>
              <a:rPr lang="en-US" sz="3600" dirty="0">
                <a:solidFill>
                  <a:srgbClr val="06304D"/>
                </a:solidFill>
                <a:latin typeface="Arial" panose="020B0604020202020204" pitchFamily="34" charset="0"/>
                <a:cs typeface="Arial" panose="020B0604020202020204" pitchFamily="34" charset="0"/>
              </a:rPr>
              <a:t>Staffing Issues</a:t>
            </a:r>
          </a:p>
          <a:p>
            <a:pPr marL="662940" lvl="1" indent="-571500">
              <a:lnSpc>
                <a:spcPct val="270000"/>
              </a:lnSpc>
              <a:spcBef>
                <a:spcPts val="0"/>
              </a:spcBef>
              <a:buClr>
                <a:srgbClr val="06304D"/>
              </a:buClr>
              <a:buSzPct val="150000"/>
              <a:buFont typeface="Wingdings" panose="05000000000000000000" pitchFamily="2" charset="2"/>
              <a:buChar char="q"/>
            </a:pPr>
            <a:r>
              <a:rPr lang="en-US" sz="3600" dirty="0">
                <a:solidFill>
                  <a:srgbClr val="06304D"/>
                </a:solidFill>
                <a:latin typeface="Arial" panose="020B0604020202020204" pitchFamily="34" charset="0"/>
                <a:cs typeface="Arial" panose="020B0604020202020204" pitchFamily="34" charset="0"/>
              </a:rPr>
              <a:t>Technology Issues</a:t>
            </a:r>
          </a:p>
          <a:p>
            <a:pPr marL="662940" lvl="1" indent="-571500">
              <a:lnSpc>
                <a:spcPct val="270000"/>
              </a:lnSpc>
              <a:spcBef>
                <a:spcPts val="0"/>
              </a:spcBef>
              <a:buClr>
                <a:srgbClr val="06304D"/>
              </a:buClr>
              <a:buSzPct val="150000"/>
              <a:buFont typeface="Wingdings" panose="05000000000000000000" pitchFamily="2" charset="2"/>
              <a:buChar char="q"/>
            </a:pPr>
            <a:r>
              <a:rPr lang="en-US" sz="3600" dirty="0">
                <a:solidFill>
                  <a:srgbClr val="06304D"/>
                </a:solidFill>
                <a:latin typeface="Arial" panose="020B0604020202020204" pitchFamily="34" charset="0"/>
                <a:cs typeface="Arial" panose="020B0604020202020204" pitchFamily="34" charset="0"/>
              </a:rPr>
              <a:t>UOCAVA Registrations between E-60 &amp; E-45</a:t>
            </a:r>
          </a:p>
        </p:txBody>
      </p:sp>
      <p:cxnSp>
        <p:nvCxnSpPr>
          <p:cNvPr id="15" name="Straight Connector 14">
            <a:extLst>
              <a:ext uri="{FF2B5EF4-FFF2-40B4-BE49-F238E27FC236}">
                <a16:creationId xmlns:a16="http://schemas.microsoft.com/office/drawing/2014/main" id="{C85F8CC3-7707-F911-B19B-6AAC14C1A7B4}"/>
              </a:ext>
              <a:ext uri="{C183D7F6-B498-43B3-948B-1728B52AA6E4}">
                <adec:decorative xmlns:adec="http://schemas.microsoft.com/office/drawing/2017/decorative" val="1"/>
              </a:ext>
            </a:extLst>
          </p:cNvPr>
          <p:cNvCxnSpPr>
            <a:cxnSpLocks/>
          </p:cNvCxnSpPr>
          <p:nvPr/>
        </p:nvCxnSpPr>
        <p:spPr>
          <a:xfrm>
            <a:off x="685800" y="2534611"/>
            <a:ext cx="7813964" cy="0"/>
          </a:xfrm>
          <a:prstGeom prst="line">
            <a:avLst/>
          </a:prstGeom>
          <a:noFill/>
          <a:ln w="25400" cap="flat">
            <a:solidFill>
              <a:srgbClr val="06304D"/>
            </a:solidFill>
            <a:prstDash val="solid"/>
            <a:miter lim="400000"/>
          </a:ln>
          <a:effectLst/>
          <a:sp3d/>
        </p:spPr>
        <p:style>
          <a:lnRef idx="0">
            <a:scrgbClr r="0" g="0" b="0"/>
          </a:lnRef>
          <a:fillRef idx="0">
            <a:scrgbClr r="0" g="0" b="0"/>
          </a:fillRef>
          <a:effectRef idx="0">
            <a:scrgbClr r="0" g="0" b="0"/>
          </a:effectRef>
          <a:fontRef idx="none"/>
        </p:style>
      </p:cxnSp>
      <p:cxnSp>
        <p:nvCxnSpPr>
          <p:cNvPr id="18" name="Straight Connector 17">
            <a:extLst>
              <a:ext uri="{FF2B5EF4-FFF2-40B4-BE49-F238E27FC236}">
                <a16:creationId xmlns:a16="http://schemas.microsoft.com/office/drawing/2014/main" id="{78715B95-66F1-1024-62A1-2DE144EF9B2D}"/>
              </a:ext>
              <a:ext uri="{C183D7F6-B498-43B3-948B-1728B52AA6E4}">
                <adec:decorative xmlns:adec="http://schemas.microsoft.com/office/drawing/2017/decorative" val="1"/>
              </a:ext>
            </a:extLst>
          </p:cNvPr>
          <p:cNvCxnSpPr>
            <a:cxnSpLocks/>
          </p:cNvCxnSpPr>
          <p:nvPr/>
        </p:nvCxnSpPr>
        <p:spPr>
          <a:xfrm>
            <a:off x="685800" y="3601413"/>
            <a:ext cx="7813964" cy="0"/>
          </a:xfrm>
          <a:prstGeom prst="line">
            <a:avLst/>
          </a:prstGeom>
          <a:noFill/>
          <a:ln w="25400" cap="flat">
            <a:solidFill>
              <a:srgbClr val="06304D"/>
            </a:solidFill>
            <a:prstDash val="solid"/>
            <a:miter lim="400000"/>
          </a:ln>
          <a:effectLst/>
          <a:sp3d/>
        </p:spPr>
        <p:style>
          <a:lnRef idx="0">
            <a:scrgbClr r="0" g="0" b="0"/>
          </a:lnRef>
          <a:fillRef idx="0">
            <a:scrgbClr r="0" g="0" b="0"/>
          </a:fillRef>
          <a:effectRef idx="0">
            <a:scrgbClr r="0" g="0" b="0"/>
          </a:effectRef>
          <a:fontRef idx="none"/>
        </p:style>
      </p:cxnSp>
      <p:cxnSp>
        <p:nvCxnSpPr>
          <p:cNvPr id="19" name="Straight Connector 18">
            <a:extLst>
              <a:ext uri="{FF2B5EF4-FFF2-40B4-BE49-F238E27FC236}">
                <a16:creationId xmlns:a16="http://schemas.microsoft.com/office/drawing/2014/main" id="{5D29626B-AEFC-4D3A-5D0D-8246E10C010E}"/>
              </a:ext>
              <a:ext uri="{C183D7F6-B498-43B3-948B-1728B52AA6E4}">
                <adec:decorative xmlns:adec="http://schemas.microsoft.com/office/drawing/2017/decorative" val="1"/>
              </a:ext>
            </a:extLst>
          </p:cNvPr>
          <p:cNvCxnSpPr>
            <a:cxnSpLocks/>
          </p:cNvCxnSpPr>
          <p:nvPr/>
        </p:nvCxnSpPr>
        <p:spPr>
          <a:xfrm>
            <a:off x="685800" y="4668215"/>
            <a:ext cx="7813964" cy="0"/>
          </a:xfrm>
          <a:prstGeom prst="line">
            <a:avLst/>
          </a:prstGeom>
          <a:noFill/>
          <a:ln w="25400" cap="flat">
            <a:solidFill>
              <a:srgbClr val="06304D"/>
            </a:solidFill>
            <a:prstDash val="solid"/>
            <a:miter lim="400000"/>
          </a:ln>
          <a:effectLst/>
          <a:sp3d/>
        </p:spPr>
        <p:style>
          <a:lnRef idx="0">
            <a:scrgbClr r="0" g="0" b="0"/>
          </a:lnRef>
          <a:fillRef idx="0">
            <a:scrgbClr r="0" g="0" b="0"/>
          </a:fillRef>
          <a:effectRef idx="0">
            <a:scrgbClr r="0" g="0" b="0"/>
          </a:effectRef>
          <a:fontRef idx="none"/>
        </p:style>
      </p:cxnSp>
      <p:cxnSp>
        <p:nvCxnSpPr>
          <p:cNvPr id="20" name="Straight Connector 19">
            <a:extLst>
              <a:ext uri="{FF2B5EF4-FFF2-40B4-BE49-F238E27FC236}">
                <a16:creationId xmlns:a16="http://schemas.microsoft.com/office/drawing/2014/main" id="{BEEB0117-48F8-B20E-A81E-988A801AAFD4}"/>
              </a:ext>
              <a:ext uri="{C183D7F6-B498-43B3-948B-1728B52AA6E4}">
                <adec:decorative xmlns:adec="http://schemas.microsoft.com/office/drawing/2017/decorative" val="1"/>
              </a:ext>
            </a:extLst>
          </p:cNvPr>
          <p:cNvCxnSpPr>
            <a:cxnSpLocks/>
          </p:cNvCxnSpPr>
          <p:nvPr/>
        </p:nvCxnSpPr>
        <p:spPr>
          <a:xfrm>
            <a:off x="685800" y="5755796"/>
            <a:ext cx="7813964" cy="0"/>
          </a:xfrm>
          <a:prstGeom prst="line">
            <a:avLst/>
          </a:prstGeom>
          <a:noFill/>
          <a:ln w="25400" cap="flat">
            <a:solidFill>
              <a:srgbClr val="06304D"/>
            </a:solidFill>
            <a:prstDash val="solid"/>
            <a:miter lim="400000"/>
          </a:ln>
          <a:effectLst/>
          <a:sp3d/>
        </p:spPr>
        <p:style>
          <a:lnRef idx="0">
            <a:scrgbClr r="0" g="0" b="0"/>
          </a:lnRef>
          <a:fillRef idx="0">
            <a:scrgbClr r="0" g="0" b="0"/>
          </a:fillRef>
          <a:effectRef idx="0">
            <a:scrgbClr r="0" g="0" b="0"/>
          </a:effectRef>
          <a:fontRef idx="none"/>
        </p:style>
      </p:cxnSp>
      <p:sp>
        <p:nvSpPr>
          <p:cNvPr id="4" name="Slide Number Placeholder 3">
            <a:extLst>
              <a:ext uri="{FF2B5EF4-FFF2-40B4-BE49-F238E27FC236}">
                <a16:creationId xmlns:a16="http://schemas.microsoft.com/office/drawing/2014/main" id="{0C581E5F-0EBA-F823-FC18-27524A468D83}"/>
              </a:ext>
              <a:ext uri="{C183D7F6-B498-43B3-948B-1728B52AA6E4}">
                <adec:decorative xmlns:adec="http://schemas.microsoft.com/office/drawing/2017/decorative" val="1"/>
              </a:ext>
            </a:extLst>
          </p:cNvPr>
          <p:cNvSpPr>
            <a:spLocks noGrp="1"/>
          </p:cNvSpPr>
          <p:nvPr>
            <p:ph type="sldNum" sz="quarter" idx="2"/>
          </p:nvPr>
        </p:nvSpPr>
        <p:spPr/>
        <p:txBody>
          <a:bodyPr>
            <a:normAutofit/>
          </a:bodyPr>
          <a:lstStyle/>
          <a:p>
            <a:pPr>
              <a:spcAft>
                <a:spcPts val="600"/>
              </a:spcAft>
            </a:pPr>
            <a:fld id="{D0A2A983-3618-4684-9AEF-53A7E0DFDD57}" type="slidenum">
              <a:rPr lang="en-US" smtClean="0"/>
              <a:pPr>
                <a:spcAft>
                  <a:spcPts val="600"/>
                </a:spcAft>
              </a:pPr>
              <a:t>14</a:t>
            </a:fld>
            <a:endParaRPr lang="en-US"/>
          </a:p>
        </p:txBody>
      </p:sp>
      <p:pic>
        <p:nvPicPr>
          <p:cNvPr id="6" name="Audio 5">
            <a:hlinkClick r:id="" action="ppaction://media"/>
            <a:extLst>
              <a:ext uri="{FF2B5EF4-FFF2-40B4-BE49-F238E27FC236}">
                <a16:creationId xmlns:a16="http://schemas.microsoft.com/office/drawing/2014/main" id="{51C59030-9101-B848-05C8-4C74749CAED6}"/>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8686800" y="5577840"/>
            <a:ext cx="2057400" cy="2057400"/>
          </a:xfrm>
          <a:prstGeom prst="ellipse">
            <a:avLst/>
          </a:prstGeom>
        </p:spPr>
      </p:pic>
    </p:spTree>
    <p:extLst>
      <p:ext uri="{BB962C8B-B14F-4D97-AF65-F5344CB8AC3E}">
        <p14:creationId xmlns:p14="http://schemas.microsoft.com/office/powerpoint/2010/main" val="1350850639"/>
      </p:ext>
    </p:extLst>
  </p:cSld>
  <p:clrMapOvr>
    <a:masterClrMapping/>
  </p:clrMapOvr>
  <p:transition spd="med" advTm="2050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EFEBB-FB9A-462E-E578-1A01341BB169}"/>
              </a:ext>
            </a:extLst>
          </p:cNvPr>
          <p:cNvSpPr>
            <a:spLocks noGrp="1"/>
          </p:cNvSpPr>
          <p:nvPr>
            <p:ph type="title"/>
          </p:nvPr>
        </p:nvSpPr>
        <p:spPr>
          <a:xfrm>
            <a:off x="457200" y="182880"/>
            <a:ext cx="8165304" cy="642938"/>
          </a:xfrm>
          <a:prstGeom prst="rect">
            <a:avLst/>
          </a:prstGeom>
        </p:spPr>
        <p:txBody>
          <a:bodyPr>
            <a:normAutofit fontScale="90000"/>
          </a:bodyPr>
          <a:lstStyle/>
          <a:p>
            <a:pPr algn="ctr"/>
            <a:r>
              <a:rPr lang="en-US" sz="4400" dirty="0">
                <a:latin typeface="Arial" panose="020B0604020202020204" pitchFamily="34" charset="0"/>
                <a:cs typeface="Arial" panose="020B0604020202020204" pitchFamily="34" charset="0"/>
              </a:rPr>
              <a:t>E-45 Vendor Issues</a:t>
            </a:r>
            <a:endParaRPr lang="en-US" dirty="0">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31DC362C-9A8D-E062-D98A-8C01C05F8B10}"/>
              </a:ext>
            </a:extLst>
          </p:cNvPr>
          <p:cNvSpPr>
            <a:spLocks noGrp="1"/>
          </p:cNvSpPr>
          <p:nvPr>
            <p:ph type="body" sz="quarter" idx="11"/>
          </p:nvPr>
        </p:nvSpPr>
        <p:spPr>
          <a:xfrm>
            <a:off x="514349" y="1082675"/>
            <a:ext cx="7999413" cy="427038"/>
          </a:xfrm>
        </p:spPr>
        <p:txBody>
          <a:bodyPr/>
          <a:lstStyle/>
          <a:p>
            <a:r>
              <a:rPr lang="en-US" sz="2400" dirty="0">
                <a:solidFill>
                  <a:srgbClr val="06304D"/>
                </a:solidFill>
              </a:rPr>
              <a:t>Educate vendors that E-45 means E-45</a:t>
            </a:r>
            <a:endParaRPr lang="en-US" dirty="0"/>
          </a:p>
        </p:txBody>
      </p:sp>
      <p:graphicFrame>
        <p:nvGraphicFramePr>
          <p:cNvPr id="9" name="Table Placeholder 8">
            <a:extLst>
              <a:ext uri="{FF2B5EF4-FFF2-40B4-BE49-F238E27FC236}">
                <a16:creationId xmlns:a16="http://schemas.microsoft.com/office/drawing/2014/main" id="{D1440A7C-FA1D-5D9F-E051-D6BBCA221A20}"/>
              </a:ext>
            </a:extLst>
          </p:cNvPr>
          <p:cNvGraphicFramePr>
            <a:graphicFrameLocks noGrp="1"/>
          </p:cNvGraphicFramePr>
          <p:nvPr>
            <p:ph type="tbl" sz="quarter" idx="10"/>
            <p:extLst>
              <p:ext uri="{D42A27DB-BD31-4B8C-83A1-F6EECF244321}">
                <p14:modId xmlns:p14="http://schemas.microsoft.com/office/powerpoint/2010/main" val="3961880375"/>
              </p:ext>
            </p:extLst>
          </p:nvPr>
        </p:nvGraphicFramePr>
        <p:xfrm>
          <a:off x="603250" y="1616075"/>
          <a:ext cx="7910511" cy="5029200"/>
        </p:xfrm>
        <a:graphic>
          <a:graphicData uri="http://schemas.openxmlformats.org/drawingml/2006/table">
            <a:tbl>
              <a:tblPr firstRow="1" bandRow="1">
                <a:solidFill>
                  <a:srgbClr val="FFC43E"/>
                </a:solidFill>
                <a:tableStyleId>{F5AB1C69-6EDB-4FF4-983F-18BD219EF322}</a:tableStyleId>
              </a:tblPr>
              <a:tblGrid>
                <a:gridCol w="2636837">
                  <a:extLst>
                    <a:ext uri="{9D8B030D-6E8A-4147-A177-3AD203B41FA5}">
                      <a16:colId xmlns:a16="http://schemas.microsoft.com/office/drawing/2014/main" val="2721448905"/>
                    </a:ext>
                  </a:extLst>
                </a:gridCol>
                <a:gridCol w="2636837">
                  <a:extLst>
                    <a:ext uri="{9D8B030D-6E8A-4147-A177-3AD203B41FA5}">
                      <a16:colId xmlns:a16="http://schemas.microsoft.com/office/drawing/2014/main" val="341319760"/>
                    </a:ext>
                  </a:extLst>
                </a:gridCol>
                <a:gridCol w="2636837">
                  <a:extLst>
                    <a:ext uri="{9D8B030D-6E8A-4147-A177-3AD203B41FA5}">
                      <a16:colId xmlns:a16="http://schemas.microsoft.com/office/drawing/2014/main" val="4277637153"/>
                    </a:ext>
                  </a:extLst>
                </a:gridCol>
              </a:tblGrid>
              <a:tr h="359110">
                <a:tc>
                  <a:txBody>
                    <a:bodyPr/>
                    <a:lstStyle/>
                    <a:p>
                      <a:r>
                        <a:rPr lang="en-US" sz="1800">
                          <a:solidFill>
                            <a:srgbClr val="06304D"/>
                          </a:solidFill>
                          <a:latin typeface="Arial" panose="020B0604020202020204" pitchFamily="34" charset="0"/>
                          <a:cs typeface="Arial" panose="020B0604020202020204" pitchFamily="34" charset="0"/>
                        </a:rPr>
                        <a:t>Issue</a:t>
                      </a:r>
                    </a:p>
                  </a:txBody>
                  <a:tcPr/>
                </a:tc>
                <a:tc>
                  <a:txBody>
                    <a:bodyPr/>
                    <a:lstStyle/>
                    <a:p>
                      <a:r>
                        <a:rPr lang="en-US" sz="1800">
                          <a:solidFill>
                            <a:srgbClr val="06304D"/>
                          </a:solidFill>
                          <a:latin typeface="Arial" panose="020B0604020202020204" pitchFamily="34" charset="0"/>
                          <a:cs typeface="Arial" panose="020B0604020202020204" pitchFamily="34" charset="0"/>
                        </a:rPr>
                        <a:t>Problem</a:t>
                      </a:r>
                    </a:p>
                  </a:txBody>
                  <a:tcPr/>
                </a:tc>
                <a:tc>
                  <a:txBody>
                    <a:bodyPr/>
                    <a:lstStyle/>
                    <a:p>
                      <a:r>
                        <a:rPr lang="en-US" sz="1800">
                          <a:solidFill>
                            <a:srgbClr val="06304D"/>
                          </a:solidFill>
                          <a:latin typeface="Arial" panose="020B0604020202020204" pitchFamily="34" charset="0"/>
                          <a:cs typeface="Arial" panose="020B0604020202020204" pitchFamily="34" charset="0"/>
                        </a:rPr>
                        <a:t>Solution</a:t>
                      </a:r>
                    </a:p>
                  </a:txBody>
                  <a:tcPr/>
                </a:tc>
                <a:extLst>
                  <a:ext uri="{0D108BD9-81ED-4DB2-BD59-A6C34878D82A}">
                    <a16:rowId xmlns:a16="http://schemas.microsoft.com/office/drawing/2014/main" val="4154344856"/>
                  </a:ext>
                </a:extLst>
              </a:tr>
              <a:tr h="1371600">
                <a:tc>
                  <a:txBody>
                    <a:bodyPr/>
                    <a:lstStyle/>
                    <a:p>
                      <a:pPr marL="0" marR="0" lvl="0" indent="0" algn="ctr" defTabSz="410751" rtl="0" eaLnBrk="1" fontAlgn="auto" latinLnBrk="0" hangingPunct="1">
                        <a:lnSpc>
                          <a:spcPct val="100000"/>
                        </a:lnSpc>
                        <a:spcBef>
                          <a:spcPts val="0"/>
                        </a:spcBef>
                        <a:spcAft>
                          <a:spcPts val="0"/>
                        </a:spcAft>
                        <a:buClrTx/>
                        <a:buSzTx/>
                        <a:buFontTx/>
                        <a:buNone/>
                        <a:tabLst/>
                        <a:defRPr/>
                      </a:pPr>
                      <a:r>
                        <a:rPr lang="en-US" sz="1800" b="1">
                          <a:solidFill>
                            <a:srgbClr val="06304D"/>
                          </a:solidFill>
                          <a:effectLst/>
                          <a:latin typeface="Arial" panose="020B0604020202020204" pitchFamily="34" charset="0"/>
                          <a:cs typeface="Arial" panose="020B0604020202020204" pitchFamily="34" charset="0"/>
                        </a:rPr>
                        <a:t>Communication</a:t>
                      </a:r>
                    </a:p>
                    <a:p>
                      <a:endParaRPr lang="en-US" sz="1800">
                        <a:solidFill>
                          <a:srgbClr val="06304D"/>
                        </a:solidFill>
                        <a:latin typeface="Arial" panose="020B0604020202020204" pitchFamily="34" charset="0"/>
                        <a:cs typeface="Arial" panose="020B0604020202020204" pitchFamily="34" charset="0"/>
                      </a:endParaRPr>
                    </a:p>
                  </a:txBody>
                  <a:tcPr anchor="ctr"/>
                </a:tc>
                <a:tc>
                  <a:txBody>
                    <a:bodyPr/>
                    <a:lstStyle/>
                    <a:p>
                      <a:pPr marL="91440" marR="0" lvl="0" indent="0" algn="l" defTabSz="410751" rtl="0" eaLnBrk="1" fontAlgn="auto" latinLnBrk="0" hangingPunct="1">
                        <a:lnSpc>
                          <a:spcPct val="100000"/>
                        </a:lnSpc>
                        <a:spcBef>
                          <a:spcPts val="0"/>
                        </a:spcBef>
                        <a:spcAft>
                          <a:spcPts val="0"/>
                        </a:spcAft>
                        <a:buClrTx/>
                        <a:buSzTx/>
                        <a:buFontTx/>
                        <a:buNone/>
                        <a:tabLst/>
                        <a:defRPr/>
                      </a:pPr>
                      <a:r>
                        <a:rPr lang="en-US" sz="1800">
                          <a:solidFill>
                            <a:srgbClr val="06304D"/>
                          </a:solidFill>
                          <a:latin typeface="Arial" panose="020B0604020202020204" pitchFamily="34" charset="0"/>
                          <a:cs typeface="Arial" panose="020B0604020202020204" pitchFamily="34" charset="0"/>
                        </a:rPr>
                        <a:t>Lack of contact with vendor as to whether the vendor or county will transmit ballots</a:t>
                      </a:r>
                    </a:p>
                    <a:p>
                      <a:pPr marL="91440"/>
                      <a:endParaRPr lang="en-US" sz="1800">
                        <a:solidFill>
                          <a:srgbClr val="06304D"/>
                        </a:solidFill>
                        <a:latin typeface="Arial" panose="020B0604020202020204" pitchFamily="34" charset="0"/>
                        <a:cs typeface="Arial" panose="020B0604020202020204" pitchFamily="34" charset="0"/>
                      </a:endParaRPr>
                    </a:p>
                  </a:txBody>
                  <a:tcPr anchor="ctr"/>
                </a:tc>
                <a:tc>
                  <a:txBody>
                    <a:bodyPr/>
                    <a:lstStyle/>
                    <a:p>
                      <a:pPr marL="91440" marR="0" lvl="0" indent="0" algn="l" defTabSz="410751" rtl="0" eaLnBrk="1" fontAlgn="auto" latinLnBrk="0" hangingPunct="1">
                        <a:lnSpc>
                          <a:spcPct val="100000"/>
                        </a:lnSpc>
                        <a:spcBef>
                          <a:spcPts val="0"/>
                        </a:spcBef>
                        <a:spcAft>
                          <a:spcPts val="0"/>
                        </a:spcAft>
                        <a:buClrTx/>
                        <a:buSzTx/>
                        <a:buFontTx/>
                        <a:buNone/>
                        <a:tabLst/>
                        <a:defRPr/>
                      </a:pPr>
                      <a:r>
                        <a:rPr lang="en-US" sz="1800">
                          <a:solidFill>
                            <a:srgbClr val="06304D"/>
                          </a:solidFill>
                          <a:latin typeface="Arial" panose="020B0604020202020204" pitchFamily="34" charset="0"/>
                          <a:cs typeface="Arial" panose="020B0604020202020204" pitchFamily="34" charset="0"/>
                        </a:rPr>
                        <a:t>Clear and consistent communication with vendors well before E-60</a:t>
                      </a:r>
                    </a:p>
                    <a:p>
                      <a:pPr marL="91440"/>
                      <a:endParaRPr lang="en-US" sz="1800">
                        <a:solidFill>
                          <a:srgbClr val="06304D"/>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269724248"/>
                  </a:ext>
                </a:extLst>
              </a:tr>
              <a:tr h="1436439">
                <a:tc>
                  <a:txBody>
                    <a:bodyPr/>
                    <a:lstStyle/>
                    <a:p>
                      <a:pPr marL="0" marR="0" lvl="0" indent="0" algn="ctr" defTabSz="410751" rtl="0" eaLnBrk="1" fontAlgn="auto" latinLnBrk="0" hangingPunct="1">
                        <a:lnSpc>
                          <a:spcPct val="100000"/>
                        </a:lnSpc>
                        <a:spcBef>
                          <a:spcPts val="0"/>
                        </a:spcBef>
                        <a:spcAft>
                          <a:spcPts val="0"/>
                        </a:spcAft>
                        <a:buClrTx/>
                        <a:buSzTx/>
                        <a:buFontTx/>
                        <a:buNone/>
                        <a:tabLst/>
                        <a:defRPr/>
                      </a:pPr>
                      <a:r>
                        <a:rPr lang="en-US" sz="1800" b="1">
                          <a:solidFill>
                            <a:srgbClr val="06304D"/>
                          </a:solidFill>
                          <a:effectLst/>
                          <a:latin typeface="Arial" panose="020B0604020202020204" pitchFamily="34" charset="0"/>
                          <a:cs typeface="Arial" panose="020B0604020202020204" pitchFamily="34" charset="0"/>
                        </a:rPr>
                        <a:t>Printing</a:t>
                      </a:r>
                    </a:p>
                    <a:p>
                      <a:endParaRPr lang="en-US" sz="1800">
                        <a:solidFill>
                          <a:srgbClr val="06304D"/>
                        </a:solidFill>
                        <a:latin typeface="Arial" panose="020B0604020202020204" pitchFamily="34" charset="0"/>
                        <a:cs typeface="Arial" panose="020B0604020202020204" pitchFamily="34" charset="0"/>
                      </a:endParaRPr>
                    </a:p>
                  </a:txBody>
                  <a:tcPr anchor="ctr"/>
                </a:tc>
                <a:tc>
                  <a:txBody>
                    <a:bodyPr/>
                    <a:lstStyle/>
                    <a:p>
                      <a:pPr marL="91440" marR="0" lvl="0" indent="0" algn="l" defTabSz="410751" rtl="0" eaLnBrk="1" fontAlgn="auto" latinLnBrk="0" hangingPunct="1">
                        <a:lnSpc>
                          <a:spcPct val="100000"/>
                        </a:lnSpc>
                        <a:spcBef>
                          <a:spcPts val="600"/>
                        </a:spcBef>
                        <a:spcAft>
                          <a:spcPts val="0"/>
                        </a:spcAft>
                        <a:buClrTx/>
                        <a:buSzTx/>
                        <a:buFontTx/>
                        <a:buNone/>
                        <a:tabLst/>
                        <a:defRPr/>
                      </a:pPr>
                      <a:r>
                        <a:rPr lang="en-US" sz="1800">
                          <a:solidFill>
                            <a:srgbClr val="06304D"/>
                          </a:solidFill>
                          <a:latin typeface="Arial" panose="020B0604020202020204" pitchFamily="34" charset="0"/>
                          <a:cs typeface="Arial" panose="020B0604020202020204" pitchFamily="34" charset="0"/>
                        </a:rPr>
                        <a:t>Not receiving ballots from vendor until right before E-45 or even after E-45</a:t>
                      </a:r>
                    </a:p>
                    <a:p>
                      <a:pPr marL="91440"/>
                      <a:endParaRPr lang="en-US" sz="1800">
                        <a:solidFill>
                          <a:srgbClr val="06304D"/>
                        </a:solidFill>
                        <a:latin typeface="Arial" panose="020B0604020202020204" pitchFamily="34" charset="0"/>
                        <a:cs typeface="Arial" panose="020B0604020202020204" pitchFamily="34" charset="0"/>
                      </a:endParaRPr>
                    </a:p>
                  </a:txBody>
                  <a:tcPr anchor="ctr"/>
                </a:tc>
                <a:tc>
                  <a:txBody>
                    <a:bodyPr/>
                    <a:lstStyle/>
                    <a:p>
                      <a:pPr marL="91440" marR="0" lvl="0" indent="0" algn="l" defTabSz="410751" rtl="0" eaLnBrk="1" fontAlgn="auto" latinLnBrk="0" hangingPunct="1">
                        <a:lnSpc>
                          <a:spcPct val="100000"/>
                        </a:lnSpc>
                        <a:spcBef>
                          <a:spcPts val="0"/>
                        </a:spcBef>
                        <a:spcAft>
                          <a:spcPts val="0"/>
                        </a:spcAft>
                        <a:buClrTx/>
                        <a:buSzTx/>
                        <a:buFontTx/>
                        <a:buNone/>
                        <a:tabLst/>
                        <a:defRPr/>
                      </a:pPr>
                      <a:r>
                        <a:rPr lang="en-US" sz="1800">
                          <a:solidFill>
                            <a:srgbClr val="06304D"/>
                          </a:solidFill>
                          <a:latin typeface="Arial" panose="020B0604020202020204" pitchFamily="34" charset="0"/>
                          <a:cs typeface="Arial" panose="020B0604020202020204" pitchFamily="34" charset="0"/>
                        </a:rPr>
                        <a:t>Send a PDF copy of the actual ballot, if available, by E-45</a:t>
                      </a:r>
                    </a:p>
                    <a:p>
                      <a:pPr marL="91440"/>
                      <a:endParaRPr lang="en-US" sz="1800">
                        <a:solidFill>
                          <a:srgbClr val="06304D"/>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664184540"/>
                  </a:ext>
                </a:extLst>
              </a:tr>
              <a:tr h="1705772">
                <a:tc>
                  <a:txBody>
                    <a:bodyPr/>
                    <a:lstStyle/>
                    <a:p>
                      <a:pPr marL="0" marR="0" lvl="0" indent="0" algn="ctr" defTabSz="410751" rtl="0" eaLnBrk="1" fontAlgn="auto" latinLnBrk="0" hangingPunct="1">
                        <a:lnSpc>
                          <a:spcPct val="100000"/>
                        </a:lnSpc>
                        <a:spcBef>
                          <a:spcPts val="0"/>
                        </a:spcBef>
                        <a:spcAft>
                          <a:spcPts val="0"/>
                        </a:spcAft>
                        <a:buClrTx/>
                        <a:buSzTx/>
                        <a:buFontTx/>
                        <a:buNone/>
                        <a:tabLst/>
                        <a:defRPr/>
                      </a:pPr>
                      <a:r>
                        <a:rPr lang="en-US" sz="1800" b="1">
                          <a:solidFill>
                            <a:srgbClr val="06304D"/>
                          </a:solidFill>
                          <a:effectLst/>
                          <a:latin typeface="Arial" panose="020B0604020202020204" pitchFamily="34" charset="0"/>
                          <a:cs typeface="Arial" panose="020B0604020202020204" pitchFamily="34" charset="0"/>
                        </a:rPr>
                        <a:t>Mailing</a:t>
                      </a:r>
                    </a:p>
                    <a:p>
                      <a:endParaRPr lang="en-US" sz="1800">
                        <a:solidFill>
                          <a:srgbClr val="06304D"/>
                        </a:solidFill>
                        <a:latin typeface="Arial" panose="020B0604020202020204" pitchFamily="34" charset="0"/>
                        <a:cs typeface="Arial" panose="020B0604020202020204" pitchFamily="34" charset="0"/>
                      </a:endParaRPr>
                    </a:p>
                  </a:txBody>
                  <a:tcPr anchor="ctr"/>
                </a:tc>
                <a:tc>
                  <a:txBody>
                    <a:bodyPr/>
                    <a:lstStyle/>
                    <a:p>
                      <a:pPr marL="91440" marR="0" lvl="0" indent="0" algn="l" defTabSz="410751" rtl="0" eaLnBrk="1" fontAlgn="auto" latinLnBrk="0" hangingPunct="1">
                        <a:lnSpc>
                          <a:spcPct val="100000"/>
                        </a:lnSpc>
                        <a:spcBef>
                          <a:spcPts val="0"/>
                        </a:spcBef>
                        <a:spcAft>
                          <a:spcPts val="0"/>
                        </a:spcAft>
                        <a:buClrTx/>
                        <a:buSzTx/>
                        <a:buFontTx/>
                        <a:buNone/>
                        <a:tabLst/>
                        <a:defRPr/>
                      </a:pPr>
                      <a:r>
                        <a:rPr lang="en-US" sz="1800">
                          <a:solidFill>
                            <a:srgbClr val="06304D"/>
                          </a:solidFill>
                          <a:latin typeface="Arial" panose="020B0604020202020204" pitchFamily="34" charset="0"/>
                          <a:cs typeface="Arial" panose="020B0604020202020204" pitchFamily="34" charset="0"/>
                        </a:rPr>
                        <a:t>Vendors mailed out a portion of the ballots on E-45 and then the remainder on Monday, E-43</a:t>
                      </a:r>
                    </a:p>
                    <a:p>
                      <a:pPr marL="91440"/>
                      <a:endParaRPr lang="en-US" sz="1800">
                        <a:solidFill>
                          <a:srgbClr val="06304D"/>
                        </a:solidFill>
                        <a:latin typeface="Arial" panose="020B0604020202020204" pitchFamily="34" charset="0"/>
                        <a:cs typeface="Arial" panose="020B0604020202020204" pitchFamily="34" charset="0"/>
                      </a:endParaRPr>
                    </a:p>
                  </a:txBody>
                  <a:tcPr anchor="ctr"/>
                </a:tc>
                <a:tc>
                  <a:txBody>
                    <a:bodyPr/>
                    <a:lstStyle/>
                    <a:p>
                      <a:pPr marL="91440" marR="0" lvl="0" indent="0" algn="l" defTabSz="410751" rtl="0" eaLnBrk="1" fontAlgn="auto" latinLnBrk="0" hangingPunct="1">
                        <a:lnSpc>
                          <a:spcPct val="100000"/>
                        </a:lnSpc>
                        <a:spcBef>
                          <a:spcPts val="0"/>
                        </a:spcBef>
                        <a:spcAft>
                          <a:spcPts val="0"/>
                        </a:spcAft>
                        <a:buClrTx/>
                        <a:buSzTx/>
                        <a:buFontTx/>
                        <a:buNone/>
                        <a:tabLst/>
                        <a:defRPr/>
                      </a:pPr>
                      <a:r>
                        <a:rPr lang="en-US" sz="1800" dirty="0">
                          <a:solidFill>
                            <a:srgbClr val="06304D"/>
                          </a:solidFill>
                          <a:latin typeface="Arial" panose="020B0604020202020204" pitchFamily="34" charset="0"/>
                          <a:cs typeface="Arial" panose="020B0604020202020204" pitchFamily="34" charset="0"/>
                        </a:rPr>
                        <a:t>Educate and communicate with the vendor that all mailing must be done by E-45</a:t>
                      </a:r>
                    </a:p>
                    <a:p>
                      <a:pPr marL="91440"/>
                      <a:endParaRPr lang="en-US" sz="1800" dirty="0">
                        <a:solidFill>
                          <a:srgbClr val="06304D"/>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067701735"/>
                  </a:ext>
                </a:extLst>
              </a:tr>
            </a:tbl>
          </a:graphicData>
        </a:graphic>
      </p:graphicFrame>
      <p:sp>
        <p:nvSpPr>
          <p:cNvPr id="3" name="Slide Number Placeholder 2">
            <a:extLst>
              <a:ext uri="{FF2B5EF4-FFF2-40B4-BE49-F238E27FC236}">
                <a16:creationId xmlns:a16="http://schemas.microsoft.com/office/drawing/2014/main" id="{D648794B-D660-22D9-9E75-1D75FA1BBFD5}"/>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15</a:t>
            </a:fld>
            <a:endParaRPr lang="en-US"/>
          </a:p>
        </p:txBody>
      </p:sp>
      <p:pic>
        <p:nvPicPr>
          <p:cNvPr id="7" name="Audio 6">
            <a:hlinkClick r:id="" action="ppaction://media"/>
            <a:extLst>
              <a:ext uri="{FF2B5EF4-FFF2-40B4-BE49-F238E27FC236}">
                <a16:creationId xmlns:a16="http://schemas.microsoft.com/office/drawing/2014/main" id="{B254F1C3-D4B9-E08C-ECBC-0708667524C2}"/>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8686800" y="5577840"/>
            <a:ext cx="2057400" cy="2057400"/>
          </a:xfrm>
          <a:prstGeom prst="ellipse">
            <a:avLst/>
          </a:prstGeom>
        </p:spPr>
      </p:pic>
    </p:spTree>
    <p:extLst>
      <p:ext uri="{BB962C8B-B14F-4D97-AF65-F5344CB8AC3E}">
        <p14:creationId xmlns:p14="http://schemas.microsoft.com/office/powerpoint/2010/main" val="2713592553"/>
      </p:ext>
    </p:extLst>
  </p:cSld>
  <p:clrMapOvr>
    <a:masterClrMapping/>
  </p:clrMapOvr>
  <p:transition spd="med" advTm="5997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49BBB-8863-5824-4657-B6B13D874307}"/>
              </a:ext>
            </a:extLst>
          </p:cNvPr>
          <p:cNvSpPr>
            <a:spLocks noGrp="1"/>
          </p:cNvSpPr>
          <p:nvPr>
            <p:ph type="title"/>
          </p:nvPr>
        </p:nvSpPr>
        <p:spPr>
          <a:xfrm>
            <a:off x="457200" y="164592"/>
            <a:ext cx="8229600" cy="642938"/>
          </a:xfrm>
          <a:prstGeom prst="rect">
            <a:avLst/>
          </a:prstGeom>
        </p:spPr>
        <p:txBody>
          <a:bodyPr>
            <a:noAutofit/>
          </a:bodyPr>
          <a:lstStyle/>
          <a:p>
            <a:pPr algn="ctr"/>
            <a:r>
              <a:rPr lang="en-US" sz="4000" dirty="0">
                <a:solidFill>
                  <a:srgbClr val="06304D"/>
                </a:solidFill>
                <a:latin typeface="Arial" panose="020B0604020202020204" pitchFamily="34" charset="0"/>
                <a:cs typeface="Arial" panose="020B0604020202020204" pitchFamily="34" charset="0"/>
              </a:rPr>
              <a:t>E-45 Staffing Issues</a:t>
            </a:r>
          </a:p>
        </p:txBody>
      </p:sp>
      <p:sp>
        <p:nvSpPr>
          <p:cNvPr id="5" name="Text Placeholder 4">
            <a:extLst>
              <a:ext uri="{FF2B5EF4-FFF2-40B4-BE49-F238E27FC236}">
                <a16:creationId xmlns:a16="http://schemas.microsoft.com/office/drawing/2014/main" id="{542055B8-D59A-A4E5-12A0-F53FF1B9DC09}"/>
              </a:ext>
            </a:extLst>
          </p:cNvPr>
          <p:cNvSpPr>
            <a:spLocks noGrp="1"/>
          </p:cNvSpPr>
          <p:nvPr>
            <p:ph type="body" sz="quarter" idx="13"/>
          </p:nvPr>
        </p:nvSpPr>
        <p:spPr/>
        <p:txBody>
          <a:bodyPr/>
          <a:lstStyle/>
          <a:p>
            <a:r>
              <a:rPr lang="en-US" altLang="en-US" sz="2400" b="1" kern="1200" dirty="0">
                <a:solidFill>
                  <a:srgbClr val="06304D"/>
                </a:solidFill>
                <a:latin typeface="Arial" panose="020B0604020202020204" pitchFamily="34" charset="0"/>
                <a:cs typeface="Arial" panose="020B0604020202020204" pitchFamily="34" charset="0"/>
              </a:rPr>
              <a:t>Understand the importance of the E-45 deadline</a:t>
            </a:r>
            <a:endParaRPr lang="en-US" dirty="0"/>
          </a:p>
        </p:txBody>
      </p:sp>
      <p:sp>
        <p:nvSpPr>
          <p:cNvPr id="7" name="Text Placeholder 6">
            <a:extLst>
              <a:ext uri="{FF2B5EF4-FFF2-40B4-BE49-F238E27FC236}">
                <a16:creationId xmlns:a16="http://schemas.microsoft.com/office/drawing/2014/main" id="{D04099C3-D8B5-B6E0-1FBE-3B2ED7F7E5D6}"/>
              </a:ext>
            </a:extLst>
          </p:cNvPr>
          <p:cNvSpPr>
            <a:spLocks noGrp="1"/>
          </p:cNvSpPr>
          <p:nvPr>
            <p:ph type="body" sz="quarter" idx="14"/>
          </p:nvPr>
        </p:nvSpPr>
        <p:spPr>
          <a:prstGeom prst="roundRect">
            <a:avLst/>
          </a:prstGeom>
          <a:solidFill>
            <a:srgbClr val="FFC43E"/>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nchor="ctr" anchorCtr="0"/>
          <a:lstStyle/>
          <a:p>
            <a:pPr marL="0" indent="0">
              <a:spcBef>
                <a:spcPts val="0"/>
              </a:spcBef>
              <a:buNone/>
            </a:pPr>
            <a:r>
              <a:rPr lang="en-US" sz="2000" dirty="0">
                <a:solidFill>
                  <a:srgbClr val="06304D"/>
                </a:solidFill>
                <a:latin typeface="Arial" panose="020B0604020202020204" pitchFamily="34" charset="0"/>
                <a:cs typeface="Arial" panose="020B0604020202020204" pitchFamily="34" charset="0"/>
              </a:rPr>
              <a:t>All ballots must be sent on or before E-45</a:t>
            </a:r>
          </a:p>
        </p:txBody>
      </p:sp>
      <p:sp>
        <p:nvSpPr>
          <p:cNvPr id="11" name="Text Placeholder 10">
            <a:extLst>
              <a:ext uri="{FF2B5EF4-FFF2-40B4-BE49-F238E27FC236}">
                <a16:creationId xmlns:a16="http://schemas.microsoft.com/office/drawing/2014/main" id="{8D736DC6-30B2-8BEA-02B0-1C6E36E26C40}"/>
              </a:ext>
            </a:extLst>
          </p:cNvPr>
          <p:cNvSpPr>
            <a:spLocks noGrp="1"/>
          </p:cNvSpPr>
          <p:nvPr>
            <p:ph type="body" sz="quarter" idx="15"/>
          </p:nvPr>
        </p:nvSpPr>
        <p:spPr>
          <a:xfrm>
            <a:off x="3749040" y="1737360"/>
            <a:ext cx="4983480" cy="1097280"/>
          </a:xfrm>
          <a:prstGeom prst="roundRect">
            <a:avLst/>
          </a:prstGeom>
          <a:solidFill>
            <a:srgbClr val="FFC43E"/>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nchor="ctr" anchorCtr="0"/>
          <a:lstStyle/>
          <a:p>
            <a:r>
              <a:rPr lang="en-US" sz="2000" dirty="0">
                <a:solidFill>
                  <a:srgbClr val="06304D"/>
                </a:solidFill>
                <a:latin typeface="Arial" panose="020B0604020202020204" pitchFamily="34" charset="0"/>
                <a:cs typeface="Arial" panose="020B0604020202020204" pitchFamily="34" charset="0"/>
              </a:rPr>
              <a:t>DO NOT send out mail on Saturday, E-45 and leave the emails and faxes for Monday, E-43</a:t>
            </a:r>
          </a:p>
        </p:txBody>
      </p:sp>
      <p:sp>
        <p:nvSpPr>
          <p:cNvPr id="12" name="Text Placeholder 11">
            <a:extLst>
              <a:ext uri="{FF2B5EF4-FFF2-40B4-BE49-F238E27FC236}">
                <a16:creationId xmlns:a16="http://schemas.microsoft.com/office/drawing/2014/main" id="{AA5B1589-4A84-ECAF-16DD-BBFAB673A3F3}"/>
              </a:ext>
            </a:extLst>
          </p:cNvPr>
          <p:cNvSpPr>
            <a:spLocks noGrp="1"/>
          </p:cNvSpPr>
          <p:nvPr>
            <p:ph type="body" sz="quarter" idx="16"/>
          </p:nvPr>
        </p:nvSpPr>
        <p:spPr>
          <a:xfrm>
            <a:off x="3749040" y="2971800"/>
            <a:ext cx="4983480" cy="1097280"/>
          </a:xfrm>
          <a:prstGeom prst="roundRect">
            <a:avLst/>
          </a:prstGeom>
          <a:solidFill>
            <a:srgbClr val="FFC43E"/>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nchor="ctr" anchorCtr="0"/>
          <a:lstStyle/>
          <a:p>
            <a:r>
              <a:rPr lang="en-US" sz="2000" dirty="0">
                <a:solidFill>
                  <a:srgbClr val="06304D"/>
                </a:solidFill>
                <a:latin typeface="Arial" panose="020B0604020202020204" pitchFamily="34" charset="0"/>
                <a:cs typeface="Arial" panose="020B0604020202020204" pitchFamily="34" charset="0"/>
              </a:rPr>
              <a:t>DO NOT get the majority of work done on Saturday, E-45 and leave the rest for Monday, E-43</a:t>
            </a:r>
          </a:p>
        </p:txBody>
      </p:sp>
      <p:sp>
        <p:nvSpPr>
          <p:cNvPr id="13" name="Text Placeholder 12">
            <a:extLst>
              <a:ext uri="{FF2B5EF4-FFF2-40B4-BE49-F238E27FC236}">
                <a16:creationId xmlns:a16="http://schemas.microsoft.com/office/drawing/2014/main" id="{587C3F4A-6786-3DBE-E7DF-B53EC3DF50FF}"/>
              </a:ext>
            </a:extLst>
          </p:cNvPr>
          <p:cNvSpPr>
            <a:spLocks noGrp="1"/>
          </p:cNvSpPr>
          <p:nvPr>
            <p:ph type="body" sz="quarter" idx="17"/>
          </p:nvPr>
        </p:nvSpPr>
        <p:spPr>
          <a:prstGeom prst="roundRect">
            <a:avLst/>
          </a:prstGeom>
          <a:solidFill>
            <a:srgbClr val="FFC43E"/>
          </a:solidFill>
        </p:spPr>
        <p:txBody>
          <a:bodyPr anchor="ctr" anchorCtr="0"/>
          <a:lstStyle/>
          <a:p>
            <a:pPr marL="91440"/>
            <a:r>
              <a:rPr lang="en-US" sz="2000" dirty="0">
                <a:solidFill>
                  <a:srgbClr val="06304D"/>
                </a:solidFill>
                <a:latin typeface="Arial" panose="020B0604020202020204" pitchFamily="34" charset="0"/>
                <a:cs typeface="Arial" panose="020B0604020202020204" pitchFamily="34" charset="0"/>
              </a:rPr>
              <a:t>Understaffed?</a:t>
            </a:r>
          </a:p>
        </p:txBody>
      </p:sp>
      <p:sp>
        <p:nvSpPr>
          <p:cNvPr id="3" name="Text Placeholder 2">
            <a:extLst>
              <a:ext uri="{FF2B5EF4-FFF2-40B4-BE49-F238E27FC236}">
                <a16:creationId xmlns:a16="http://schemas.microsoft.com/office/drawing/2014/main" id="{2FD6428B-AD2F-A9FB-A882-FB8C0E9D11E4}"/>
              </a:ext>
            </a:extLst>
          </p:cNvPr>
          <p:cNvSpPr>
            <a:spLocks noGrp="1"/>
          </p:cNvSpPr>
          <p:nvPr>
            <p:ph type="body" sz="quarter" idx="18"/>
          </p:nvPr>
        </p:nvSpPr>
        <p:spPr>
          <a:prstGeom prst="roundRect">
            <a:avLst/>
          </a:prstGeom>
          <a:solidFill>
            <a:srgbClr val="FFC43E"/>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nchor="ctr" anchorCtr="0">
            <a:noAutofit/>
          </a:bodyPr>
          <a:lstStyle/>
          <a:p>
            <a:r>
              <a:rPr lang="en-US" sz="2000" dirty="0">
                <a:solidFill>
                  <a:srgbClr val="06304D"/>
                </a:solidFill>
                <a:latin typeface="Arial" panose="020B0604020202020204" pitchFamily="34" charset="0"/>
                <a:cs typeface="Arial" panose="020B0604020202020204" pitchFamily="34" charset="0"/>
              </a:rPr>
              <a:t>Plan ahead and pull in help early</a:t>
            </a:r>
          </a:p>
        </p:txBody>
      </p:sp>
      <p:sp>
        <p:nvSpPr>
          <p:cNvPr id="6" name="Text Placeholder 5">
            <a:extLst>
              <a:ext uri="{FF2B5EF4-FFF2-40B4-BE49-F238E27FC236}">
                <a16:creationId xmlns:a16="http://schemas.microsoft.com/office/drawing/2014/main" id="{06D27B99-520E-9130-C13F-9427F4865DC7}"/>
              </a:ext>
            </a:extLst>
          </p:cNvPr>
          <p:cNvSpPr>
            <a:spLocks noGrp="1"/>
          </p:cNvSpPr>
          <p:nvPr>
            <p:ph type="body" sz="quarter" idx="19"/>
          </p:nvPr>
        </p:nvSpPr>
        <p:spPr>
          <a:solidFill>
            <a:srgbClr val="FFC43E"/>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r>
              <a:rPr lang="en-US" sz="2000" dirty="0">
                <a:solidFill>
                  <a:srgbClr val="06304D"/>
                </a:solidFill>
                <a:latin typeface="Arial" panose="020B0604020202020204" pitchFamily="34" charset="0"/>
                <a:cs typeface="Arial" panose="020B0604020202020204" pitchFamily="34" charset="0"/>
              </a:rPr>
              <a:t>Start transmitting ballots at E-60</a:t>
            </a:r>
            <a:endParaRPr lang="en-US" sz="2000" dirty="0">
              <a:latin typeface="Arial" panose="020B0604020202020204" pitchFamily="34" charset="0"/>
              <a:cs typeface="Arial" panose="020B0604020202020204" pitchFamily="34" charset="0"/>
            </a:endParaRPr>
          </a:p>
        </p:txBody>
      </p:sp>
      <p:cxnSp>
        <p:nvCxnSpPr>
          <p:cNvPr id="16" name="Straight Arrow Connector 15">
            <a:extLst>
              <a:ext uri="{FF2B5EF4-FFF2-40B4-BE49-F238E27FC236}">
                <a16:creationId xmlns:a16="http://schemas.microsoft.com/office/drawing/2014/main" id="{3838BB7A-599B-3166-2E91-D0D556500873}"/>
              </a:ext>
              <a:ext uri="{C183D7F6-B498-43B3-948B-1728B52AA6E4}">
                <adec:decorative xmlns:adec="http://schemas.microsoft.com/office/drawing/2017/decorative" val="1"/>
              </a:ext>
            </a:extLst>
          </p:cNvPr>
          <p:cNvCxnSpPr>
            <a:cxnSpLocks/>
          </p:cNvCxnSpPr>
          <p:nvPr/>
        </p:nvCxnSpPr>
        <p:spPr>
          <a:xfrm flipV="1">
            <a:off x="3179618" y="2315459"/>
            <a:ext cx="548640" cy="543147"/>
          </a:xfrm>
          <a:prstGeom prst="straightConnector1">
            <a:avLst/>
          </a:prstGeom>
          <a:noFill/>
          <a:ln w="50800" cap="flat">
            <a:gradFill>
              <a:gsLst>
                <a:gs pos="0">
                  <a:srgbClr val="06304D"/>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8" name="Straight Arrow Connector 17">
            <a:extLst>
              <a:ext uri="{FF2B5EF4-FFF2-40B4-BE49-F238E27FC236}">
                <a16:creationId xmlns:a16="http://schemas.microsoft.com/office/drawing/2014/main" id="{2D413F1D-7C48-1469-B97F-94B7396AA279}"/>
              </a:ext>
              <a:ext uri="{C183D7F6-B498-43B3-948B-1728B52AA6E4}">
                <adec:decorative xmlns:adec="http://schemas.microsoft.com/office/drawing/2017/decorative" val="1"/>
              </a:ext>
            </a:extLst>
          </p:cNvPr>
          <p:cNvCxnSpPr>
            <a:cxnSpLocks/>
          </p:cNvCxnSpPr>
          <p:nvPr/>
        </p:nvCxnSpPr>
        <p:spPr>
          <a:xfrm>
            <a:off x="3179618" y="2858606"/>
            <a:ext cx="548640" cy="445703"/>
          </a:xfrm>
          <a:prstGeom prst="straightConnector1">
            <a:avLst/>
          </a:prstGeom>
          <a:noFill/>
          <a:ln w="50800" cap="flat">
            <a:gradFill>
              <a:gsLst>
                <a:gs pos="0">
                  <a:srgbClr val="06304D"/>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9" name="Straight Arrow Connector 18">
            <a:extLst>
              <a:ext uri="{FF2B5EF4-FFF2-40B4-BE49-F238E27FC236}">
                <a16:creationId xmlns:a16="http://schemas.microsoft.com/office/drawing/2014/main" id="{B2A5AF26-039A-3898-6E05-67933C407E9A}"/>
              </a:ext>
              <a:ext uri="{C183D7F6-B498-43B3-948B-1728B52AA6E4}">
                <adec:decorative xmlns:adec="http://schemas.microsoft.com/office/drawing/2017/decorative" val="1"/>
              </a:ext>
            </a:extLst>
          </p:cNvPr>
          <p:cNvCxnSpPr>
            <a:cxnSpLocks/>
          </p:cNvCxnSpPr>
          <p:nvPr/>
        </p:nvCxnSpPr>
        <p:spPr>
          <a:xfrm flipV="1">
            <a:off x="3186544" y="5034413"/>
            <a:ext cx="548640" cy="543147"/>
          </a:xfrm>
          <a:prstGeom prst="straightConnector1">
            <a:avLst/>
          </a:prstGeom>
          <a:noFill/>
          <a:ln w="50800" cap="flat">
            <a:gradFill>
              <a:gsLst>
                <a:gs pos="0">
                  <a:srgbClr val="06304D"/>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20" name="Straight Arrow Connector 19">
            <a:extLst>
              <a:ext uri="{FF2B5EF4-FFF2-40B4-BE49-F238E27FC236}">
                <a16:creationId xmlns:a16="http://schemas.microsoft.com/office/drawing/2014/main" id="{136420C1-DE35-D003-5C83-CE5EBA3114EA}"/>
              </a:ext>
              <a:ext uri="{C183D7F6-B498-43B3-948B-1728B52AA6E4}">
                <adec:decorative xmlns:adec="http://schemas.microsoft.com/office/drawing/2017/decorative" val="1"/>
              </a:ext>
            </a:extLst>
          </p:cNvPr>
          <p:cNvCxnSpPr>
            <a:cxnSpLocks/>
          </p:cNvCxnSpPr>
          <p:nvPr/>
        </p:nvCxnSpPr>
        <p:spPr>
          <a:xfrm>
            <a:off x="3176153" y="5619124"/>
            <a:ext cx="548640" cy="445703"/>
          </a:xfrm>
          <a:prstGeom prst="straightConnector1">
            <a:avLst/>
          </a:prstGeom>
          <a:noFill/>
          <a:ln w="50800" cap="flat">
            <a:gradFill>
              <a:gsLst>
                <a:gs pos="0">
                  <a:srgbClr val="06304D"/>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tailEnd type="triangle"/>
          </a:ln>
          <a:effectLst/>
          <a:sp3d/>
        </p:spPr>
        <p:style>
          <a:lnRef idx="0">
            <a:scrgbClr r="0" g="0" b="0"/>
          </a:lnRef>
          <a:fillRef idx="0">
            <a:scrgbClr r="0" g="0" b="0"/>
          </a:fillRef>
          <a:effectRef idx="0">
            <a:scrgbClr r="0" g="0" b="0"/>
          </a:effectRef>
          <a:fontRef idx="none"/>
        </p:style>
      </p:cxnSp>
      <p:pic>
        <p:nvPicPr>
          <p:cNvPr id="9" name="Audio 8">
            <a:hlinkClick r:id="" action="ppaction://media"/>
            <a:extLst>
              <a:ext uri="{FF2B5EF4-FFF2-40B4-BE49-F238E27FC236}">
                <a16:creationId xmlns:a16="http://schemas.microsoft.com/office/drawing/2014/main" id="{ABC08FA7-08CD-7162-5085-0ABD0E3530EE}"/>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8686800" y="5577840"/>
            <a:ext cx="2057400" cy="2057400"/>
          </a:xfrm>
          <a:prstGeom prst="ellipse">
            <a:avLst/>
          </a:prstGeom>
        </p:spPr>
      </p:pic>
      <p:sp>
        <p:nvSpPr>
          <p:cNvPr id="4" name="Slide Number Placeholder 3">
            <a:extLst>
              <a:ext uri="{FF2B5EF4-FFF2-40B4-BE49-F238E27FC236}">
                <a16:creationId xmlns:a16="http://schemas.microsoft.com/office/drawing/2014/main" id="{1A5C8B14-B0BA-3C98-62C0-DE1B788AC4DB}"/>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solidFill>
                  <a:srgbClr val="06304D"/>
                </a:solidFill>
              </a:rPr>
              <a:pPr/>
              <a:t>16</a:t>
            </a:fld>
            <a:endParaRPr lang="en-US">
              <a:solidFill>
                <a:srgbClr val="06304D"/>
              </a:solidFill>
            </a:endParaRPr>
          </a:p>
        </p:txBody>
      </p:sp>
    </p:spTree>
    <p:extLst>
      <p:ext uri="{BB962C8B-B14F-4D97-AF65-F5344CB8AC3E}">
        <p14:creationId xmlns:p14="http://schemas.microsoft.com/office/powerpoint/2010/main" val="4255011197"/>
      </p:ext>
    </p:extLst>
  </p:cSld>
  <p:clrMapOvr>
    <a:masterClrMapping/>
  </p:clrMapOvr>
  <p:transition spd="med" advTm="369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E59337-65B5-57F0-7FC6-B0002F3CA2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FDA8BA-9909-4F0C-891B-63D0F2EC467C}"/>
              </a:ext>
            </a:extLst>
          </p:cNvPr>
          <p:cNvSpPr>
            <a:spLocks noGrp="1"/>
          </p:cNvSpPr>
          <p:nvPr>
            <p:ph type="title"/>
          </p:nvPr>
        </p:nvSpPr>
        <p:spPr>
          <a:xfrm>
            <a:off x="457199" y="130925"/>
            <a:ext cx="8165305" cy="642938"/>
          </a:xfrm>
          <a:prstGeom prst="rect">
            <a:avLst/>
          </a:prstGeom>
        </p:spPr>
        <p:txBody>
          <a:bodyPr>
            <a:normAutofit fontScale="90000"/>
          </a:bodyPr>
          <a:lstStyle/>
          <a:p>
            <a:pPr algn="ctr"/>
            <a:r>
              <a:rPr lang="en-US" sz="4400" dirty="0">
                <a:solidFill>
                  <a:srgbClr val="06304D"/>
                </a:solidFill>
                <a:latin typeface="Arial" panose="020B0604020202020204" pitchFamily="34" charset="0"/>
                <a:cs typeface="Arial" panose="020B0604020202020204" pitchFamily="34" charset="0"/>
              </a:rPr>
              <a:t>E-45 Technology Issues</a:t>
            </a:r>
            <a:endParaRPr lang="en-US" dirty="0">
              <a:solidFill>
                <a:srgbClr val="06304D"/>
              </a:solidFill>
              <a:latin typeface="Arial" panose="020B0604020202020204" pitchFamily="34" charset="0"/>
              <a:cs typeface="Arial" panose="020B0604020202020204" pitchFamily="34" charset="0"/>
            </a:endParaRPr>
          </a:p>
        </p:txBody>
      </p:sp>
      <p:sp>
        <p:nvSpPr>
          <p:cNvPr id="9" name="Text Placeholder 8">
            <a:extLst>
              <a:ext uri="{FF2B5EF4-FFF2-40B4-BE49-F238E27FC236}">
                <a16:creationId xmlns:a16="http://schemas.microsoft.com/office/drawing/2014/main" id="{E62E8001-1504-1CD0-128E-F2A545B5D7FC}"/>
              </a:ext>
            </a:extLst>
          </p:cNvPr>
          <p:cNvSpPr>
            <a:spLocks noGrp="1"/>
          </p:cNvSpPr>
          <p:nvPr>
            <p:ph type="body" sz="quarter" idx="4294967295"/>
          </p:nvPr>
        </p:nvSpPr>
        <p:spPr>
          <a:xfrm>
            <a:off x="365760" y="1298862"/>
            <a:ext cx="4206239" cy="5029200"/>
          </a:xfrm>
          <a:prstGeom prst="roundRect">
            <a:avLst/>
          </a:prstGeom>
          <a:gradFill>
            <a:gsLst>
              <a:gs pos="6000">
                <a:srgbClr val="FFE099"/>
              </a:gs>
              <a:gs pos="63000">
                <a:srgbClr val="FFC43E"/>
              </a:gs>
            </a:gsLst>
            <a:lin ang="10800000" scaled="0"/>
          </a:gradFill>
        </p:spPr>
        <p:txBody>
          <a:bodyPr tIns="0"/>
          <a:lstStyle/>
          <a:p>
            <a:pPr marL="182880" indent="0" algn="ctr">
              <a:lnSpc>
                <a:spcPct val="110000"/>
              </a:lnSpc>
              <a:spcBef>
                <a:spcPts val="0"/>
              </a:spcBef>
              <a:spcAft>
                <a:spcPts val="9600"/>
              </a:spcAft>
              <a:buClr>
                <a:srgbClr val="06304D"/>
              </a:buClr>
              <a:buSzPct val="100000"/>
              <a:buNone/>
            </a:pPr>
            <a:r>
              <a:rPr lang="en-US" sz="2400" dirty="0">
                <a:solidFill>
                  <a:srgbClr val="06304D"/>
                </a:solidFill>
                <a:latin typeface="Arial" panose="020B0604020202020204" pitchFamily="34" charset="0"/>
                <a:cs typeface="Arial" panose="020B0604020202020204" pitchFamily="34" charset="0"/>
              </a:rPr>
              <a:t>Email issues</a:t>
            </a:r>
          </a:p>
          <a:p>
            <a:pPr marL="182880" indent="0" algn="ctr">
              <a:lnSpc>
                <a:spcPct val="110000"/>
              </a:lnSpc>
              <a:spcBef>
                <a:spcPts val="0"/>
              </a:spcBef>
              <a:spcAft>
                <a:spcPts val="11400"/>
              </a:spcAft>
              <a:buClr>
                <a:srgbClr val="06304D"/>
              </a:buClr>
              <a:buSzPct val="100000"/>
              <a:buNone/>
            </a:pPr>
            <a:r>
              <a:rPr lang="en-US" sz="2400" dirty="0">
                <a:solidFill>
                  <a:srgbClr val="06304D"/>
                </a:solidFill>
                <a:latin typeface="Arial" panose="020B0604020202020204" pitchFamily="34" charset="0"/>
                <a:cs typeface="Arial" panose="020B0604020202020204" pitchFamily="34" charset="0"/>
              </a:rPr>
              <a:t>Address label issues</a:t>
            </a:r>
          </a:p>
          <a:p>
            <a:pPr marL="182880" indent="0" algn="ctr">
              <a:lnSpc>
                <a:spcPct val="110000"/>
              </a:lnSpc>
              <a:spcBef>
                <a:spcPts val="0"/>
              </a:spcBef>
              <a:spcAft>
                <a:spcPts val="3600"/>
              </a:spcAft>
              <a:buClr>
                <a:srgbClr val="06304D"/>
              </a:buClr>
              <a:buSzPct val="100000"/>
              <a:buNone/>
            </a:pPr>
            <a:r>
              <a:rPr lang="en-US" altLang="en-US" sz="2400" dirty="0">
                <a:solidFill>
                  <a:srgbClr val="06304D"/>
                </a:solidFill>
                <a:latin typeface="Arial" panose="020B0604020202020204" pitchFamily="34" charset="0"/>
                <a:cs typeface="Arial" panose="020B0604020202020204" pitchFamily="34" charset="0"/>
              </a:rPr>
              <a:t>Work in advance with your county’s IT </a:t>
            </a:r>
            <a:r>
              <a:rPr lang="en-US" sz="2400" dirty="0">
                <a:solidFill>
                  <a:srgbClr val="06304D"/>
                </a:solidFill>
                <a:latin typeface="Arial" panose="020B0604020202020204" pitchFamily="34" charset="0"/>
                <a:cs typeface="Arial" panose="020B0604020202020204" pitchFamily="34" charset="0"/>
              </a:rPr>
              <a:t>Department</a:t>
            </a:r>
          </a:p>
        </p:txBody>
      </p:sp>
      <p:sp>
        <p:nvSpPr>
          <p:cNvPr id="4" name="Text Placeholder 3">
            <a:extLst>
              <a:ext uri="{FF2B5EF4-FFF2-40B4-BE49-F238E27FC236}">
                <a16:creationId xmlns:a16="http://schemas.microsoft.com/office/drawing/2014/main" id="{A4F7D7A1-020A-1BF5-D45F-EFED7DEFF439}"/>
              </a:ext>
            </a:extLst>
          </p:cNvPr>
          <p:cNvSpPr>
            <a:spLocks noGrp="1"/>
          </p:cNvSpPr>
          <p:nvPr>
            <p:ph type="body" sz="quarter" idx="4294967295"/>
          </p:nvPr>
        </p:nvSpPr>
        <p:spPr>
          <a:xfrm>
            <a:off x="4846320" y="1371600"/>
            <a:ext cx="4206240" cy="5029200"/>
          </a:xfrm>
          <a:prstGeom prst="roundRect">
            <a:avLst/>
          </a:prstGeom>
          <a:gradFill>
            <a:gsLst>
              <a:gs pos="6000">
                <a:srgbClr val="FFE099"/>
              </a:gs>
              <a:gs pos="63000">
                <a:srgbClr val="FFC43E"/>
              </a:gs>
            </a:gsLst>
            <a:lin ang="10800000" scaled="1"/>
          </a:gradFill>
          <a:ln w="44450">
            <a:solidFill>
              <a:schemeClr val="bg1"/>
            </a:solidFill>
          </a:ln>
        </p:spPr>
        <p:txBody>
          <a:bodyPr lIns="0" tIns="0" rIns="0" bIns="0"/>
          <a:lstStyle/>
          <a:p>
            <a:pPr marL="0" indent="0" algn="ctr">
              <a:buNone/>
            </a:pPr>
            <a:r>
              <a:rPr lang="en-US" sz="2400" dirty="0">
                <a:solidFill>
                  <a:srgbClr val="06304D"/>
                </a:solidFill>
                <a:latin typeface="Arial" panose="020B0604020202020204" pitchFamily="34" charset="0"/>
                <a:cs typeface="Arial" panose="020B0604020202020204" pitchFamily="34" charset="0"/>
              </a:rPr>
              <a:t>Plan, plan, plan</a:t>
            </a:r>
          </a:p>
          <a:p>
            <a:pPr marL="0" indent="0" algn="ctr">
              <a:spcBef>
                <a:spcPts val="2400"/>
              </a:spcBef>
              <a:buNone/>
            </a:pPr>
            <a:r>
              <a:rPr lang="en-US" sz="2400" dirty="0">
                <a:solidFill>
                  <a:srgbClr val="06304D"/>
                </a:solidFill>
                <a:latin typeface="Arial" panose="020B0604020202020204" pitchFamily="34" charset="0"/>
                <a:cs typeface="Arial" panose="020B0604020202020204" pitchFamily="34" charset="0"/>
              </a:rPr>
              <a:t>Test, test, test</a:t>
            </a:r>
          </a:p>
          <a:p>
            <a:pPr marL="0" indent="0">
              <a:buNone/>
            </a:pPr>
            <a:endParaRPr lang="en-US" sz="2400" dirty="0">
              <a:latin typeface="Arial" panose="020B0604020202020204" pitchFamily="34" charset="0"/>
              <a:cs typeface="Arial" panose="020B0604020202020204" pitchFamily="34" charset="0"/>
            </a:endParaRPr>
          </a:p>
          <a:p>
            <a:pPr marL="91440" indent="0" algn="ctr">
              <a:spcBef>
                <a:spcPts val="6600"/>
              </a:spcBef>
              <a:buNone/>
            </a:pPr>
            <a:r>
              <a:rPr lang="en-US" sz="2400" b="1" dirty="0">
                <a:solidFill>
                  <a:srgbClr val="06304D"/>
                </a:solidFill>
                <a:latin typeface="Arial" panose="020B0604020202020204" pitchFamily="34" charset="0"/>
                <a:cs typeface="Arial" panose="020B0604020202020204" pitchFamily="34" charset="0"/>
              </a:rPr>
              <a:t> IDEA: </a:t>
            </a:r>
            <a:r>
              <a:rPr lang="en-US" sz="2400" dirty="0">
                <a:solidFill>
                  <a:srgbClr val="06304D"/>
                </a:solidFill>
                <a:latin typeface="Arial" panose="020B0604020202020204" pitchFamily="34" charset="0"/>
                <a:cs typeface="Arial" panose="020B0604020202020204" pitchFamily="34" charset="0"/>
              </a:rPr>
              <a:t>Send a test email to UOCAVA voters. This can help with load testing and to cure emails being returned as “undeliverable”</a:t>
            </a:r>
            <a:endParaRPr lang="en-US" dirty="0"/>
          </a:p>
        </p:txBody>
      </p:sp>
      <p:pic>
        <p:nvPicPr>
          <p:cNvPr id="6" name="Picture 5">
            <a:extLst>
              <a:ext uri="{FF2B5EF4-FFF2-40B4-BE49-F238E27FC236}">
                <a16:creationId xmlns:a16="http://schemas.microsoft.com/office/drawing/2014/main" id="{7C9352A2-4352-F865-9848-D52450A422A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808018" y="1908596"/>
            <a:ext cx="1236481" cy="1228238"/>
          </a:xfrm>
          <a:prstGeom prst="rect">
            <a:avLst/>
          </a:prstGeom>
        </p:spPr>
      </p:pic>
      <p:pic>
        <p:nvPicPr>
          <p:cNvPr id="7" name="Picture 6">
            <a:extLst>
              <a:ext uri="{FF2B5EF4-FFF2-40B4-BE49-F238E27FC236}">
                <a16:creationId xmlns:a16="http://schemas.microsoft.com/office/drawing/2014/main" id="{091CCD07-188F-2779-DE13-6992AE6B794D}"/>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808018" y="3578706"/>
            <a:ext cx="1253484" cy="1351061"/>
          </a:xfrm>
          <a:prstGeom prst="rect">
            <a:avLst/>
          </a:prstGeom>
        </p:spPr>
      </p:pic>
      <p:pic>
        <p:nvPicPr>
          <p:cNvPr id="8" name="Picture 7">
            <a:extLst>
              <a:ext uri="{FF2B5EF4-FFF2-40B4-BE49-F238E27FC236}">
                <a16:creationId xmlns:a16="http://schemas.microsoft.com/office/drawing/2014/main" id="{C6087CC9-35F7-39F5-AE39-5FAB3370B2B4}"/>
              </a:ext>
              <a:ext uri="{C183D7F6-B498-43B3-948B-1728B52AA6E4}">
                <adec:decorative xmlns:adec="http://schemas.microsoft.com/office/drawing/2017/decorative" val="1"/>
              </a:ext>
            </a:extLst>
          </p:cNvPr>
          <p:cNvPicPr>
            <a:picLocks noChangeAspect="1"/>
          </p:cNvPicPr>
          <p:nvPr/>
        </p:nvPicPr>
        <p:blipFill rotWithShape="1">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l="10753" r="14508"/>
          <a:stretch/>
        </p:blipFill>
        <p:spPr>
          <a:xfrm>
            <a:off x="6235645" y="2754695"/>
            <a:ext cx="1153270" cy="1145582"/>
          </a:xfrm>
          <a:prstGeom prst="rect">
            <a:avLst/>
          </a:prstGeom>
        </p:spPr>
      </p:pic>
      <p:pic>
        <p:nvPicPr>
          <p:cNvPr id="10" name="Graphic 9">
            <a:extLst>
              <a:ext uri="{FF2B5EF4-FFF2-40B4-BE49-F238E27FC236}">
                <a16:creationId xmlns:a16="http://schemas.microsoft.com/office/drawing/2014/main" id="{78D0405E-DD9D-3D9B-D330-BD9308926D84}"/>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720000">
            <a:off x="4821139" y="3894852"/>
            <a:ext cx="548640" cy="548640"/>
          </a:xfrm>
          <a:prstGeom prst="rect">
            <a:avLst/>
          </a:prstGeom>
        </p:spPr>
      </p:pic>
      <p:sp>
        <p:nvSpPr>
          <p:cNvPr id="11" name="Slide Number Placeholder 10">
            <a:extLst>
              <a:ext uri="{FF2B5EF4-FFF2-40B4-BE49-F238E27FC236}">
                <a16:creationId xmlns:a16="http://schemas.microsoft.com/office/drawing/2014/main" id="{ABBD72C1-4395-9E25-CD43-84DABA873B9D}"/>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17</a:t>
            </a:fld>
            <a:endParaRPr lang="en-US"/>
          </a:p>
        </p:txBody>
      </p:sp>
      <p:pic>
        <p:nvPicPr>
          <p:cNvPr id="16" name="Audio 15">
            <a:hlinkClick r:id="" action="ppaction://media"/>
            <a:extLst>
              <a:ext uri="{FF2B5EF4-FFF2-40B4-BE49-F238E27FC236}">
                <a16:creationId xmlns:a16="http://schemas.microsoft.com/office/drawing/2014/main" id="{1CC78938-4248-15ED-ADAA-B37120527A53}"/>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161075" t="-161075" r="-161075" b="-161075"/>
          <a:stretch>
            <a:fillRect/>
          </a:stretch>
        </p:blipFill>
        <p:spPr>
          <a:xfrm>
            <a:off x="8686800" y="5577840"/>
            <a:ext cx="2057400" cy="2057400"/>
          </a:xfrm>
          <a:prstGeom prst="ellipse">
            <a:avLst/>
          </a:prstGeom>
        </p:spPr>
      </p:pic>
    </p:spTree>
    <p:extLst>
      <p:ext uri="{BB962C8B-B14F-4D97-AF65-F5344CB8AC3E}">
        <p14:creationId xmlns:p14="http://schemas.microsoft.com/office/powerpoint/2010/main" val="4228557005"/>
      </p:ext>
    </p:extLst>
  </p:cSld>
  <p:clrMapOvr>
    <a:masterClrMapping/>
  </p:clrMapOvr>
  <p:transition spd="med" advTm="3441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6000">
              <a:srgbClr val="FFE099"/>
            </a:gs>
            <a:gs pos="63000">
              <a:srgbClr val="FFC43E"/>
            </a:gs>
          </a:gsLst>
          <a:lin ang="108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9F649-F76A-BB45-2D5A-ACAC0EB6215C}"/>
              </a:ext>
            </a:extLst>
          </p:cNvPr>
          <p:cNvSpPr>
            <a:spLocks noGrp="1"/>
          </p:cNvSpPr>
          <p:nvPr>
            <p:ph type="title"/>
          </p:nvPr>
        </p:nvSpPr>
        <p:spPr>
          <a:xfrm>
            <a:off x="489744" y="140570"/>
            <a:ext cx="8164513" cy="642937"/>
          </a:xfrm>
          <a:prstGeom prst="rect">
            <a:avLst/>
          </a:prstGeom>
        </p:spPr>
        <p:txBody>
          <a:bodyPr lIns="0" tIns="0" rIns="0" bIns="0">
            <a:noAutofit/>
          </a:bodyPr>
          <a:lstStyle/>
          <a:p>
            <a:pPr algn="ctr"/>
            <a:r>
              <a:rPr lang="en-US" sz="3600" dirty="0">
                <a:solidFill>
                  <a:srgbClr val="06304D"/>
                </a:solidFill>
                <a:latin typeface="Arial" panose="020B0604020202020204" pitchFamily="34" charset="0"/>
                <a:cs typeface="Arial" panose="020B0604020202020204" pitchFamily="34" charset="0"/>
              </a:rPr>
              <a:t>Registrations Between E-60 and E-45</a:t>
            </a:r>
          </a:p>
        </p:txBody>
      </p:sp>
      <p:sp>
        <p:nvSpPr>
          <p:cNvPr id="5" name="Content Placeholder 4">
            <a:extLst>
              <a:ext uri="{FF2B5EF4-FFF2-40B4-BE49-F238E27FC236}">
                <a16:creationId xmlns:a16="http://schemas.microsoft.com/office/drawing/2014/main" id="{BCCD88D3-E994-DC97-51D4-8E943DE93A85}"/>
              </a:ext>
            </a:extLst>
          </p:cNvPr>
          <p:cNvSpPr>
            <a:spLocks noGrp="1"/>
          </p:cNvSpPr>
          <p:nvPr>
            <p:ph sz="quarter" idx="11"/>
          </p:nvPr>
        </p:nvSpPr>
        <p:spPr>
          <a:xfrm>
            <a:off x="443307" y="1147725"/>
            <a:ext cx="8165305" cy="5055648"/>
          </a:xfrm>
        </p:spPr>
        <p:txBody>
          <a:bodyPr/>
          <a:lstStyle/>
          <a:p>
            <a:pPr marL="0" indent="0">
              <a:buNone/>
            </a:pPr>
            <a:r>
              <a:rPr lang="en-US" altLang="en-US" sz="2400" dirty="0">
                <a:solidFill>
                  <a:srgbClr val="06304D"/>
                </a:solidFill>
                <a:latin typeface="Arial" panose="020B0604020202020204" pitchFamily="34" charset="0"/>
                <a:cs typeface="Arial" panose="020B0604020202020204" pitchFamily="34" charset="0"/>
              </a:rPr>
              <a:t>If UOCAVA registrations come in after E-60, but by E-45, counties </a:t>
            </a:r>
            <a:r>
              <a:rPr lang="en-US" altLang="en-US" sz="2400" b="1" i="1" dirty="0">
                <a:solidFill>
                  <a:srgbClr val="06304D"/>
                </a:solidFill>
                <a:latin typeface="Arial" panose="020B0604020202020204" pitchFamily="34" charset="0"/>
                <a:cs typeface="Arial" panose="020B0604020202020204" pitchFamily="34" charset="0"/>
              </a:rPr>
              <a:t>must </a:t>
            </a:r>
            <a:r>
              <a:rPr lang="en-US" altLang="en-US" sz="2400" dirty="0">
                <a:solidFill>
                  <a:srgbClr val="06304D"/>
                </a:solidFill>
                <a:latin typeface="Arial" panose="020B0604020202020204" pitchFamily="34" charset="0"/>
                <a:cs typeface="Arial" panose="020B0604020202020204" pitchFamily="34" charset="0"/>
              </a:rPr>
              <a:t>capture those voters and transmit ballots by E-45.</a:t>
            </a:r>
          </a:p>
          <a:p>
            <a:pPr marL="0" indent="0">
              <a:spcBef>
                <a:spcPts val="20000"/>
              </a:spcBef>
              <a:buNone/>
            </a:pPr>
            <a:r>
              <a:rPr lang="en-US" altLang="en-US" sz="2400" dirty="0">
                <a:solidFill>
                  <a:srgbClr val="06304D"/>
                </a:solidFill>
                <a:latin typeface="Arial" panose="020B0604020202020204" pitchFamily="34" charset="0"/>
                <a:cs typeface="Arial" panose="020B0604020202020204" pitchFamily="34" charset="0"/>
              </a:rPr>
              <a:t>If a UOCAVA registration comes in after E-45, transmit a ballot as soon as practicable. (Elections Code, section </a:t>
            </a:r>
            <a:r>
              <a:rPr lang="en-US" altLang="en-US" sz="2400" dirty="0">
                <a:solidFill>
                  <a:srgbClr val="06304D"/>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3114(b)</a:t>
            </a:r>
            <a:r>
              <a:rPr lang="en-US" altLang="en-US" sz="2400" dirty="0">
                <a:solidFill>
                  <a:srgbClr val="06304D"/>
                </a:solidFill>
                <a:latin typeface="Arial" panose="020B0604020202020204" pitchFamily="34" charset="0"/>
                <a:cs typeface="Arial" panose="020B0604020202020204" pitchFamily="34" charset="0"/>
              </a:rPr>
              <a:t>.)</a:t>
            </a:r>
            <a:endParaRPr lang="en-US" dirty="0"/>
          </a:p>
        </p:txBody>
      </p:sp>
      <p:sp>
        <p:nvSpPr>
          <p:cNvPr id="4" name="Slide Number Placeholder 3">
            <a:extLst>
              <a:ext uri="{FF2B5EF4-FFF2-40B4-BE49-F238E27FC236}">
                <a16:creationId xmlns:a16="http://schemas.microsoft.com/office/drawing/2014/main" id="{03272DD1-C343-464C-77BB-B88858DFB629}"/>
              </a:ext>
              <a:ext uri="{C183D7F6-B498-43B3-948B-1728B52AA6E4}">
                <adec:decorative xmlns:adec="http://schemas.microsoft.com/office/drawing/2017/decorative" val="1"/>
              </a:ext>
            </a:extLst>
          </p:cNvPr>
          <p:cNvSpPr>
            <a:spLocks noGrp="1"/>
          </p:cNvSpPr>
          <p:nvPr>
            <p:ph type="sldNum" sz="quarter" idx="2"/>
          </p:nvPr>
        </p:nvSpPr>
        <p:spPr/>
        <p:txBody>
          <a:bodyPr/>
          <a:lstStyle/>
          <a:p>
            <a:fld id="{D0A2A983-3618-4684-9AEF-53A7E0DFDD57}" type="slidenum">
              <a:rPr lang="en-US" smtClean="0"/>
              <a:t>18</a:t>
            </a:fld>
            <a:endParaRPr lang="en-US"/>
          </a:p>
        </p:txBody>
      </p:sp>
      <p:pic>
        <p:nvPicPr>
          <p:cNvPr id="7" name="Picture 6">
            <a:extLst>
              <a:ext uri="{FF2B5EF4-FFF2-40B4-BE49-F238E27FC236}">
                <a16:creationId xmlns:a16="http://schemas.microsoft.com/office/drawing/2014/main" id="{8B2DC9A2-1DA6-852C-074A-BA560B3BADF4}"/>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18023" y="2481115"/>
            <a:ext cx="2843654" cy="1895769"/>
          </a:xfrm>
          <a:prstGeom prst="rect">
            <a:avLst/>
          </a:prstGeom>
          <a:ln w="31750">
            <a:solidFill>
              <a:srgbClr val="06304D">
                <a:alpha val="75000"/>
              </a:srgbClr>
            </a:solidFill>
          </a:ln>
          <a:effectLst>
            <a:softEdge rad="88900"/>
          </a:effectLst>
        </p:spPr>
      </p:pic>
      <p:pic>
        <p:nvPicPr>
          <p:cNvPr id="8" name="Audio 7">
            <a:hlinkClick r:id="" action="ppaction://media"/>
            <a:extLst>
              <a:ext uri="{FF2B5EF4-FFF2-40B4-BE49-F238E27FC236}">
                <a16:creationId xmlns:a16="http://schemas.microsoft.com/office/drawing/2014/main" id="{EFA63A11-3ADD-F256-A4FB-E9E92C78CB28}"/>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8686800" y="5577840"/>
            <a:ext cx="2057400" cy="2057400"/>
          </a:xfrm>
          <a:prstGeom prst="ellipse">
            <a:avLst/>
          </a:prstGeom>
        </p:spPr>
      </p:pic>
    </p:spTree>
    <p:extLst>
      <p:ext uri="{BB962C8B-B14F-4D97-AF65-F5344CB8AC3E}">
        <p14:creationId xmlns:p14="http://schemas.microsoft.com/office/powerpoint/2010/main" val="1224400699"/>
      </p:ext>
    </p:extLst>
  </p:cSld>
  <p:clrMapOvr>
    <a:masterClrMapping/>
  </p:clrMapOvr>
  <p:transition spd="med" advTm="3182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4C43AEF-FBB5-1EE3-D3F6-F4525B656C7E}"/>
              </a:ext>
            </a:extLst>
          </p:cNvPr>
          <p:cNvSpPr>
            <a:spLocks noGrp="1"/>
          </p:cNvSpPr>
          <p:nvPr>
            <p:ph type="title"/>
          </p:nvPr>
        </p:nvSpPr>
        <p:spPr/>
        <p:txBody>
          <a:bodyPr/>
          <a:lstStyle/>
          <a:p>
            <a:pPr algn="ctr"/>
            <a:r>
              <a:rPr kumimoji="0" lang="en-US" sz="4000" b="0" i="0" u="none" strike="noStrike" kern="0" cap="none" spc="0" normalizeH="0" baseline="0" noProof="0" dirty="0">
                <a:ln>
                  <a:noFill/>
                </a:ln>
                <a:solidFill>
                  <a:srgbClr val="06304D"/>
                </a:solidFill>
                <a:effectLst/>
                <a:uLnTx/>
                <a:uFillTx/>
                <a:latin typeface="Arial" panose="020B0604020202020204" pitchFamily="34" charset="0"/>
                <a:ea typeface="+mn-ea"/>
                <a:cs typeface="Arial" panose="020B0604020202020204" pitchFamily="34" charset="0"/>
                <a:sym typeface="Helvetica Light"/>
              </a:rPr>
              <a:t>E-45 Bottom Line</a:t>
            </a:r>
            <a:endParaRPr lang="en-US" dirty="0"/>
          </a:p>
        </p:txBody>
      </p:sp>
      <p:sp>
        <p:nvSpPr>
          <p:cNvPr id="10" name="Text Placeholder 9">
            <a:extLst>
              <a:ext uri="{FF2B5EF4-FFF2-40B4-BE49-F238E27FC236}">
                <a16:creationId xmlns:a16="http://schemas.microsoft.com/office/drawing/2014/main" id="{D0655224-3F70-4BCA-5A8A-5DA8393DBFDE}"/>
              </a:ext>
            </a:extLst>
          </p:cNvPr>
          <p:cNvSpPr>
            <a:spLocks noGrp="1"/>
          </p:cNvSpPr>
          <p:nvPr>
            <p:ph type="body" sz="quarter" idx="13"/>
          </p:nvPr>
        </p:nvSpPr>
        <p:spPr>
          <a:gradFill>
            <a:gsLst>
              <a:gs pos="16000">
                <a:srgbClr val="FFE099"/>
              </a:gs>
              <a:gs pos="59000">
                <a:srgbClr val="FFC43E"/>
              </a:gs>
              <a:gs pos="87000">
                <a:srgbClr val="FFC43E"/>
              </a:gs>
            </a:gsLst>
            <a:lin ang="10800000" scaled="1"/>
          </a:gradFill>
        </p:spPr>
        <p:txBody>
          <a:bodyPr/>
          <a:lstStyle/>
          <a:p>
            <a:r>
              <a:rPr lang="en-US" altLang="en-US" sz="3200" dirty="0">
                <a:solidFill>
                  <a:srgbClr val="06304D"/>
                </a:solidFill>
                <a:latin typeface="Arial" panose="020B0604020202020204" pitchFamily="34" charset="0"/>
                <a:cs typeface="Arial" panose="020B0604020202020204" pitchFamily="34" charset="0"/>
              </a:rPr>
              <a:t>Your office must have procedures and plans in place to transmit by E-45</a:t>
            </a:r>
            <a:endParaRPr lang="en-US" sz="3200" dirty="0">
              <a:solidFill>
                <a:srgbClr val="06304D"/>
              </a:solidFill>
            </a:endParaRPr>
          </a:p>
        </p:txBody>
      </p:sp>
      <p:sp>
        <p:nvSpPr>
          <p:cNvPr id="11" name="Text Placeholder 10">
            <a:extLst>
              <a:ext uri="{FF2B5EF4-FFF2-40B4-BE49-F238E27FC236}">
                <a16:creationId xmlns:a16="http://schemas.microsoft.com/office/drawing/2014/main" id="{156F2A4B-A640-8598-675C-F89CAA2523EA}"/>
              </a:ext>
            </a:extLst>
          </p:cNvPr>
          <p:cNvSpPr>
            <a:spLocks noGrp="1"/>
          </p:cNvSpPr>
          <p:nvPr>
            <p:ph type="body" sz="quarter" idx="14"/>
          </p:nvPr>
        </p:nvSpPr>
        <p:spPr>
          <a:gradFill flip="none" rotWithShape="1">
            <a:gsLst>
              <a:gs pos="16000">
                <a:srgbClr val="FFE099"/>
              </a:gs>
              <a:gs pos="59000">
                <a:srgbClr val="FFC43E"/>
              </a:gs>
              <a:gs pos="87000">
                <a:srgbClr val="FFC43E"/>
              </a:gs>
            </a:gsLst>
            <a:lin ang="10800000" scaled="1"/>
            <a:tileRect/>
          </a:gradFill>
        </p:spPr>
        <p:txBody>
          <a:bodyPr anchor="ctr" anchorCtr="0"/>
          <a:lstStyle/>
          <a:p>
            <a:pPr>
              <a:spcBef>
                <a:spcPts val="600"/>
              </a:spcBef>
            </a:pPr>
            <a:r>
              <a:rPr lang="en-US" altLang="en-US" sz="3200" dirty="0">
                <a:solidFill>
                  <a:srgbClr val="06304D"/>
                </a:solidFill>
              </a:rPr>
              <a:t>Transmit ballots via voters designated preferred method of delivery</a:t>
            </a:r>
            <a:endParaRPr lang="en-US" dirty="0"/>
          </a:p>
        </p:txBody>
      </p:sp>
      <p:sp>
        <p:nvSpPr>
          <p:cNvPr id="3" name="Content Placeholder 2">
            <a:extLst>
              <a:ext uri="{FF2B5EF4-FFF2-40B4-BE49-F238E27FC236}">
                <a16:creationId xmlns:a16="http://schemas.microsoft.com/office/drawing/2014/main" id="{D5740962-8EF8-2B32-57D4-0E5DC8747E4E}"/>
              </a:ext>
            </a:extLst>
          </p:cNvPr>
          <p:cNvSpPr>
            <a:spLocks noGrp="1"/>
          </p:cNvSpPr>
          <p:nvPr>
            <p:ph type="body" sz="quarter" idx="15"/>
          </p:nvPr>
        </p:nvSpPr>
        <p:spPr>
          <a:prstGeom prst="roundRect">
            <a:avLst/>
          </a:prstGeom>
          <a:gradFill>
            <a:gsLst>
              <a:gs pos="16000">
                <a:srgbClr val="FFE099"/>
              </a:gs>
              <a:gs pos="59000">
                <a:srgbClr val="FFC43E"/>
              </a:gs>
              <a:gs pos="87000">
                <a:srgbClr val="FFC43E"/>
              </a:gs>
            </a:gsLst>
            <a:lin ang="10800000" scaled="1"/>
          </a:gradFill>
        </p:spPr>
        <p:txBody>
          <a:bodyPr anchor="ctr" anchorCtr="0">
            <a:normAutofit/>
          </a:bodyPr>
          <a:lstStyle/>
          <a:p>
            <a:pPr>
              <a:spcBef>
                <a:spcPts val="600"/>
              </a:spcBef>
            </a:pPr>
            <a:r>
              <a:rPr lang="en-US" altLang="en-US" sz="3200" dirty="0">
                <a:solidFill>
                  <a:srgbClr val="06304D"/>
                </a:solidFill>
              </a:rPr>
              <a:t>BEST PRACTICE:</a:t>
            </a:r>
          </a:p>
          <a:p>
            <a:pPr>
              <a:spcBef>
                <a:spcPts val="600"/>
              </a:spcBef>
            </a:pPr>
            <a:r>
              <a:rPr lang="en-US" altLang="en-US" sz="3200" dirty="0">
                <a:solidFill>
                  <a:srgbClr val="06304D"/>
                </a:solidFill>
              </a:rPr>
              <a:t>Start transmitting at E-60</a:t>
            </a:r>
            <a:endParaRPr lang="en-US" sz="3200" dirty="0"/>
          </a:p>
        </p:txBody>
      </p:sp>
      <p:sp>
        <p:nvSpPr>
          <p:cNvPr id="5" name="Text Placeholder 4">
            <a:extLst>
              <a:ext uri="{FF2B5EF4-FFF2-40B4-BE49-F238E27FC236}">
                <a16:creationId xmlns:a16="http://schemas.microsoft.com/office/drawing/2014/main" id="{D798F4C3-43EB-4E16-0DD5-CE3D54DEA085}"/>
              </a:ext>
            </a:extLst>
          </p:cNvPr>
          <p:cNvSpPr>
            <a:spLocks noGrp="1"/>
          </p:cNvSpPr>
          <p:nvPr>
            <p:ph type="body" sz="quarter" idx="16"/>
          </p:nvPr>
        </p:nvSpPr>
        <p:spPr/>
        <p:txBody>
          <a:bodyPr/>
          <a:lstStyle/>
          <a:p>
            <a:r>
              <a:rPr lang="en-US" altLang="en-US" sz="2800" dirty="0"/>
              <a:t>Elections Code, sections </a:t>
            </a:r>
            <a:r>
              <a:rPr lang="en-US" altLang="en-US" sz="2800" dirty="0">
                <a:hlinkClick r:id="rId5">
                  <a:extLst>
                    <a:ext uri="{A12FA001-AC4F-418D-AE19-62706E023703}">
                      <ahyp:hlinkClr xmlns:ahyp="http://schemas.microsoft.com/office/drawing/2018/hyperlinkcolor" val="tx"/>
                    </a:ext>
                  </a:extLst>
                </a:hlinkClick>
              </a:rPr>
              <a:t>3105</a:t>
            </a:r>
            <a:r>
              <a:rPr lang="en-US" altLang="en-US" sz="2800" dirty="0"/>
              <a:t> and </a:t>
            </a:r>
            <a:r>
              <a:rPr lang="en-US" altLang="en-US" sz="2800" dirty="0">
                <a:hlinkClick r:id="rId6">
                  <a:extLst>
                    <a:ext uri="{A12FA001-AC4F-418D-AE19-62706E023703}">
                      <ahyp:hlinkClr xmlns:ahyp="http://schemas.microsoft.com/office/drawing/2018/hyperlinkcolor" val="tx"/>
                    </a:ext>
                  </a:extLst>
                </a:hlinkClick>
              </a:rPr>
              <a:t>3114</a:t>
            </a:r>
            <a:endParaRPr lang="en-US" dirty="0"/>
          </a:p>
        </p:txBody>
      </p:sp>
      <p:sp>
        <p:nvSpPr>
          <p:cNvPr id="4" name="Slide Number Placeholder 3">
            <a:extLst>
              <a:ext uri="{FF2B5EF4-FFF2-40B4-BE49-F238E27FC236}">
                <a16:creationId xmlns:a16="http://schemas.microsoft.com/office/drawing/2014/main" id="{03272DD1-C343-464C-77BB-B88858DFB629}"/>
              </a:ext>
              <a:ext uri="{C183D7F6-B498-43B3-948B-1728B52AA6E4}">
                <adec:decorative xmlns:adec="http://schemas.microsoft.com/office/drawing/2017/decorative" val="1"/>
              </a:ext>
            </a:extLst>
          </p:cNvPr>
          <p:cNvSpPr>
            <a:spLocks noGrp="1"/>
          </p:cNvSpPr>
          <p:nvPr>
            <p:ph type="sldNum" sz="quarter" idx="2"/>
          </p:nvPr>
        </p:nvSpPr>
        <p:spPr/>
        <p:txBody>
          <a:bodyPr/>
          <a:lstStyle/>
          <a:p>
            <a:fld id="{D0A2A983-3618-4684-9AEF-53A7E0DFDD57}" type="slidenum">
              <a:rPr lang="en-US" smtClean="0"/>
              <a:t>19</a:t>
            </a:fld>
            <a:endParaRPr lang="en-US"/>
          </a:p>
        </p:txBody>
      </p:sp>
      <p:pic>
        <p:nvPicPr>
          <p:cNvPr id="8" name="Audio 7">
            <a:hlinkClick r:id="" action="ppaction://media"/>
            <a:extLst>
              <a:ext uri="{FF2B5EF4-FFF2-40B4-BE49-F238E27FC236}">
                <a16:creationId xmlns:a16="http://schemas.microsoft.com/office/drawing/2014/main" id="{C1D840C9-B93E-E422-0BEC-43186CF3411C}"/>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14:bmkLst>
                    <p14:bmk name="Bookmark 1" time="14498.0726"/>
                  </p14:bmkLst>
                </p14:media>
              </p:ext>
            </p:extLst>
          </p:nvPr>
        </p:nvPicPr>
        <p:blipFill>
          <a:blip r:embed="rId7"/>
          <a:srcRect l="-161075" t="-161075" r="-161075" b="-161075"/>
          <a:stretch>
            <a:fillRect/>
          </a:stretch>
        </p:blipFill>
        <p:spPr>
          <a:xfrm>
            <a:off x="8686800" y="5577840"/>
            <a:ext cx="2057400" cy="2057400"/>
          </a:xfrm>
          <a:prstGeom prst="ellipse">
            <a:avLst/>
          </a:prstGeom>
        </p:spPr>
      </p:pic>
      <p:pic>
        <p:nvPicPr>
          <p:cNvPr id="2" name="Picture 2">
            <a:extLst>
              <a:ext uri="{FF2B5EF4-FFF2-40B4-BE49-F238E27FC236}">
                <a16:creationId xmlns:a16="http://schemas.microsoft.com/office/drawing/2014/main" id="{0ABBD3F5-D879-94F7-8A3C-80A7F20B6DEB}"/>
              </a:ext>
              <a:ext uri="{C183D7F6-B498-43B3-948B-1728B52AA6E4}">
                <adec:decorative xmlns:adec="http://schemas.microsoft.com/office/drawing/2017/decorative" val="1"/>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6575" r="64608"/>
          <a:stretch/>
        </p:blipFill>
        <p:spPr bwMode="auto">
          <a:xfrm>
            <a:off x="7201581" y="4572000"/>
            <a:ext cx="1482377" cy="2269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572244"/>
      </p:ext>
    </p:extLst>
  </p:cSld>
  <p:clrMapOvr>
    <a:masterClrMapping/>
  </p:clrMapOvr>
  <p:transition spd="med" advTm="15747"/>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seq concurrent="1" nextAc="seek">
                  <p:cTn id="8" restart="whenNotActive" fill="hold" evtFilter="cancelBubble" nodeType="interactiveSeq">
                    <p:stCondLst>
                      <p:cond evt="onMediaBookmark" delay="0">
                        <p:tgtEl>
                          <p14:bmkTgt spid="8" bmkName="Bookmark 1"/>
                        </p:tgtEl>
                      </p:cond>
                    </p:stCondLst>
                    <p:endSync evt="end" delay="0">
                      <p:rtn val="all"/>
                    </p:endSync>
                    <p:childTnLst>
                      <p:par>
                        <p:cTn id="9" fill="hold">
                          <p:stCondLst>
                            <p:cond delay="0"/>
                          </p:stCondLst>
                          <p:childTnLst>
                            <p:par>
                              <p:cTn id="10" fill="hold">
                                <p:stCondLst>
                                  <p:cond delay="0"/>
                                </p:stCondLst>
                                <p:childTnLst>
                                  <p:par>
                                    <p:cTn id="11" presetID="32" presetClass="emph" presetSubtype="0" fill="hold" nodeType="afterEffect">
                                      <p:stCondLst>
                                        <p:cond delay="0"/>
                                      </p:stCondLst>
                                      <p:childTnLst>
                                        <p:animRot by="120000">
                                          <p:cBhvr>
                                            <p:cTn id="12" dur="100" fill="hold">
                                              <p:stCondLst>
                                                <p:cond delay="0"/>
                                              </p:stCondLst>
                                            </p:cTn>
                                            <p:tgtEl>
                                              <p:spTgt spid="2"/>
                                            </p:tgtEl>
                                            <p:attrNameLst>
                                              <p:attrName>r</p:attrName>
                                            </p:attrNameLst>
                                          </p:cBhvr>
                                        </p:animRot>
                                        <p:animRot by="-240000">
                                          <p:cBhvr>
                                            <p:cTn id="13" dur="200" fill="hold">
                                              <p:stCondLst>
                                                <p:cond delay="200"/>
                                              </p:stCondLst>
                                            </p:cTn>
                                            <p:tgtEl>
                                              <p:spTgt spid="2"/>
                                            </p:tgtEl>
                                            <p:attrNameLst>
                                              <p:attrName>r</p:attrName>
                                            </p:attrNameLst>
                                          </p:cBhvr>
                                        </p:animRot>
                                        <p:animRot by="240000">
                                          <p:cBhvr>
                                            <p:cTn id="14" dur="200" fill="hold">
                                              <p:stCondLst>
                                                <p:cond delay="400"/>
                                              </p:stCondLst>
                                            </p:cTn>
                                            <p:tgtEl>
                                              <p:spTgt spid="2"/>
                                            </p:tgtEl>
                                            <p:attrNameLst>
                                              <p:attrName>r</p:attrName>
                                            </p:attrNameLst>
                                          </p:cBhvr>
                                        </p:animRot>
                                        <p:animRot by="-240000">
                                          <p:cBhvr>
                                            <p:cTn id="15" dur="200" fill="hold">
                                              <p:stCondLst>
                                                <p:cond delay="600"/>
                                              </p:stCondLst>
                                            </p:cTn>
                                            <p:tgtEl>
                                              <p:spTgt spid="2"/>
                                            </p:tgtEl>
                                            <p:attrNameLst>
                                              <p:attrName>r</p:attrName>
                                            </p:attrNameLst>
                                          </p:cBhvr>
                                        </p:animRot>
                                        <p:animRot by="120000">
                                          <p:cBhvr>
                                            <p:cTn id="16" dur="200" fill="hold">
                                              <p:stCondLst>
                                                <p:cond delay="800"/>
                                              </p:stCondLst>
                                            </p:cTn>
                                            <p:tgtEl>
                                              <p:spTgt spid="2"/>
                                            </p:tgtEl>
                                            <p:attrNameLst>
                                              <p:attrName>r</p:attrName>
                                            </p:attrNameLst>
                                          </p:cBhvr>
                                        </p:animRot>
                                      </p:childTnLst>
                                    </p:cTn>
                                  </p:par>
                                </p:childTnLst>
                              </p:cTn>
                            </p:par>
                            <p:par>
                              <p:cTn id="17" fill="hold">
                                <p:stCondLst>
                                  <p:cond delay="1000"/>
                                </p:stCondLst>
                                <p:childTnLst>
                                  <p:par>
                                    <p:cTn id="18" presetID="37" presetClass="exit" presetSubtype="0" fill="hold" nodeType="afterEffect">
                                      <p:stCondLst>
                                        <p:cond delay="0"/>
                                      </p:stCondLst>
                                      <p:childTnLst>
                                        <p:animEffect transition="out" filter="fade">
                                          <p:cBhvr>
                                            <p:cTn id="19" dur="1000"/>
                                            <p:tgtEl>
                                              <p:spTgt spid="2"/>
                                            </p:tgtEl>
                                          </p:cBhvr>
                                        </p:animEffect>
                                        <p:anim calcmode="lin" valueType="num">
                                          <p:cBhvr>
                                            <p:cTn id="20" dur="1000"/>
                                            <p:tgtEl>
                                              <p:spTgt spid="2"/>
                                            </p:tgtEl>
                                            <p:attrNameLst>
                                              <p:attrName>ppt_x</p:attrName>
                                            </p:attrNameLst>
                                          </p:cBhvr>
                                          <p:tavLst>
                                            <p:tav tm="0">
                                              <p:val>
                                                <p:strVal val="ppt_x"/>
                                              </p:val>
                                            </p:tav>
                                            <p:tav tm="100000">
                                              <p:val>
                                                <p:strVal val="ppt_x"/>
                                              </p:val>
                                            </p:tav>
                                          </p:tavLst>
                                        </p:anim>
                                        <p:anim calcmode="lin" valueType="num">
                                          <p:cBhvr>
                                            <p:cTn id="21" dur="100" decel="100000"/>
                                            <p:tgtEl>
                                              <p:spTgt spid="2"/>
                                            </p:tgtEl>
                                            <p:attrNameLst>
                                              <p:attrName>ppt_y</p:attrName>
                                            </p:attrNameLst>
                                          </p:cBhvr>
                                          <p:tavLst>
                                            <p:tav tm="0">
                                              <p:val>
                                                <p:strVal val="ppt_y"/>
                                              </p:val>
                                            </p:tav>
                                            <p:tav tm="100000">
                                              <p:val>
                                                <p:strVal val="ppt_y-.03"/>
                                              </p:val>
                                            </p:tav>
                                          </p:tavLst>
                                        </p:anim>
                                        <p:anim calcmode="lin" valueType="num">
                                          <p:cBhvr>
                                            <p:cTn id="22" dur="900" accel="100000">
                                              <p:stCondLst>
                                                <p:cond delay="100"/>
                                              </p:stCondLst>
                                            </p:cTn>
                                            <p:tgtEl>
                                              <p:spTgt spid="2"/>
                                            </p:tgtEl>
                                            <p:attrNameLst>
                                              <p:attrName>ppt_y</p:attrName>
                                            </p:attrNameLst>
                                          </p:cBhvr>
                                          <p:tavLst>
                                            <p:tav tm="0">
                                              <p:val>
                                                <p:strVal val="ppt_y"/>
                                              </p:val>
                                            </p:tav>
                                            <p:tav tm="100000">
                                              <p:val>
                                                <p:strVal val="ppt_y+1"/>
                                              </p:val>
                                            </p:tav>
                                          </p:tavLst>
                                        </p:anim>
                                        <p:set>
                                          <p:cBhvr>
                                            <p:cTn id="23" dur="1" fill="hold">
                                              <p:stCondLst>
                                                <p:cond delay="999"/>
                                              </p:stCondLst>
                                            </p:cTn>
                                            <p:tgtEl>
                                              <p:spTgt spid="2"/>
                                            </p:tgtEl>
                                            <p:attrNameLst>
                                              <p:attrName>style.visibility</p:attrName>
                                            </p:attrNameLst>
                                          </p:cBhvr>
                                          <p:to>
                                            <p:strVal val="hidden"/>
                                          </p:to>
                                        </p:set>
                                      </p:childTnLst>
                                    </p:cTn>
                                  </p:par>
                                </p:childTnLst>
                              </p:cTn>
                            </p:par>
                          </p:childTnLst>
                        </p:cTn>
                      </p:par>
                    </p:childTnLst>
                  </p:cTn>
                  <p:nextCondLst>
                    <p:cond evt="onMediaBookmark" delay="0">
                      <p:tgtEl>
                        <p14:bmkTgt spid="8" bmkName="Bookmark 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6FDAD5E2-6CE9-1C31-4113-7B078AEDAC51}"/>
              </a:ext>
              <a:ext uri="{C183D7F6-B498-43B3-948B-1728B52AA6E4}">
                <adec:decorative xmlns:adec="http://schemas.microsoft.com/office/drawing/2017/decorative" val="1"/>
              </a:ext>
            </a:extLst>
          </p:cNvPr>
          <p:cNvSpPr/>
          <p:nvPr/>
        </p:nvSpPr>
        <p:spPr>
          <a:xfrm rot="5400000">
            <a:off x="7772400" y="91441"/>
            <a:ext cx="914400" cy="731520"/>
          </a:xfrm>
          <a:prstGeom prst="homePlate">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2" name="Title 1">
            <a:extLst>
              <a:ext uri="{FF2B5EF4-FFF2-40B4-BE49-F238E27FC236}">
                <a16:creationId xmlns:a16="http://schemas.microsoft.com/office/drawing/2014/main" id="{FDC155AA-5693-7B9E-320F-893ABDCDE53B}"/>
              </a:ext>
            </a:extLst>
          </p:cNvPr>
          <p:cNvSpPr>
            <a:spLocks noGrp="1"/>
          </p:cNvSpPr>
          <p:nvPr>
            <p:ph type="title"/>
          </p:nvPr>
        </p:nvSpPr>
        <p:spPr>
          <a:xfrm>
            <a:off x="274320" y="640080"/>
            <a:ext cx="2380788" cy="5486400"/>
          </a:xfrm>
          <a:prstGeom prst="rect">
            <a:avLst/>
          </a:prstGeom>
        </p:spPr>
        <p:txBody>
          <a:bodyPr tIns="1645920" anchor="t" anchorCtr="0"/>
          <a:lstStyle/>
          <a:p>
            <a:r>
              <a:rPr kumimoji="0" lang="en-US" sz="3600" b="0" i="0" u="none" strike="noStrike" kern="1200" cap="none" spc="0" normalizeH="0" baseline="0" noProof="0" dirty="0">
                <a:ln>
                  <a:noFill/>
                </a:ln>
                <a:solidFill>
                  <a:schemeClr val="bg1"/>
                </a:solidFill>
                <a:effectLst/>
                <a:uLnTx/>
                <a:uFillTx/>
                <a:ea typeface="+mn-ea"/>
                <a:cs typeface="+mn-cs"/>
              </a:rPr>
              <a:t>FVAP Resources</a:t>
            </a:r>
            <a:endParaRPr lang="en-US" dirty="0"/>
          </a:p>
        </p:txBody>
      </p:sp>
      <p:pic>
        <p:nvPicPr>
          <p:cNvPr id="6" name="Picture 5">
            <a:extLst>
              <a:ext uri="{FF2B5EF4-FFF2-40B4-BE49-F238E27FC236}">
                <a16:creationId xmlns:a16="http://schemas.microsoft.com/office/drawing/2014/main" id="{BA8A5DF8-B357-9AAB-ECA1-5F6E8962A21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6342" y="4291754"/>
            <a:ext cx="2667231" cy="701101"/>
          </a:xfrm>
          <a:prstGeom prst="rect">
            <a:avLst/>
          </a:prstGeom>
        </p:spPr>
      </p:pic>
      <p:sp>
        <p:nvSpPr>
          <p:cNvPr id="3" name="Content Placeholder 2">
            <a:extLst>
              <a:ext uri="{FF2B5EF4-FFF2-40B4-BE49-F238E27FC236}">
                <a16:creationId xmlns:a16="http://schemas.microsoft.com/office/drawing/2014/main" id="{367CA582-E6E0-6396-1CC2-74444F04CE6D}"/>
              </a:ext>
            </a:extLst>
          </p:cNvPr>
          <p:cNvSpPr>
            <a:spLocks noGrp="1"/>
          </p:cNvSpPr>
          <p:nvPr>
            <p:ph type="body" sz="quarter" idx="4294967295"/>
          </p:nvPr>
        </p:nvSpPr>
        <p:spPr>
          <a:xfrm>
            <a:off x="3108960" y="274320"/>
            <a:ext cx="5760720" cy="6400800"/>
          </a:xfrm>
          <a:prstGeom prst="rect">
            <a:avLst/>
          </a:prstGeom>
        </p:spPr>
        <p:txBody>
          <a:bodyPr>
            <a:normAutofit fontScale="92500"/>
          </a:bodyPr>
          <a:lstStyle/>
          <a:p>
            <a:pPr marL="0" indent="0">
              <a:spcBef>
                <a:spcPts val="0"/>
              </a:spcBef>
              <a:spcAft>
                <a:spcPts val="1800"/>
              </a:spcAft>
              <a:buNone/>
            </a:pPr>
            <a:r>
              <a:rPr lang="en-US" sz="4000" cap="none" spc="0" dirty="0">
                <a:ln/>
                <a:solidFill>
                  <a:srgbClr val="06304D"/>
                </a:solidFill>
                <a:effectLst/>
                <a:latin typeface="Arial" panose="020B0604020202020204" pitchFamily="34" charset="0"/>
                <a:cs typeface="Arial" panose="020B0604020202020204" pitchFamily="34" charset="0"/>
              </a:rPr>
              <a:t>Training:</a:t>
            </a:r>
          </a:p>
          <a:p>
            <a:pPr marL="0" indent="0">
              <a:spcBef>
                <a:spcPts val="0"/>
              </a:spcBef>
              <a:spcAft>
                <a:spcPts val="600"/>
              </a:spcAft>
              <a:buNone/>
            </a:pPr>
            <a:r>
              <a:rPr lang="en-US" sz="2200" b="1" cap="none" spc="0" dirty="0">
                <a:ln/>
                <a:solidFill>
                  <a:srgbClr val="06304D"/>
                </a:solidFill>
                <a:effectLst/>
                <a:latin typeface="Arial" panose="020B0604020202020204" pitchFamily="34" charset="0"/>
                <a:cs typeface="Arial" panose="020B0604020202020204" pitchFamily="34" charset="0"/>
              </a:rPr>
              <a:t>FVAP has online training modules for Elections Officials: </a:t>
            </a:r>
            <a:r>
              <a:rPr lang="en-US" altLang="en-US" sz="2200" dirty="0">
                <a:solidFill>
                  <a:srgbClr val="0070C0"/>
                </a:solidFill>
                <a:latin typeface="Arial" panose="020B0604020202020204" pitchFamily="34" charset="0"/>
                <a:cs typeface="Arial" panose="020B0604020202020204" pitchFamily="34" charset="0"/>
                <a:hlinkClick r:id="rId6"/>
              </a:rPr>
              <a:t>fvap.gov/</a:t>
            </a:r>
            <a:r>
              <a:rPr lang="en-US" altLang="en-US" sz="2200" dirty="0" err="1">
                <a:solidFill>
                  <a:srgbClr val="0070C0"/>
                </a:solidFill>
                <a:latin typeface="Arial" panose="020B0604020202020204" pitchFamily="34" charset="0"/>
                <a:cs typeface="Arial" panose="020B0604020202020204" pitchFamily="34" charset="0"/>
                <a:hlinkClick r:id="rId6"/>
              </a:rPr>
              <a:t>eo</a:t>
            </a:r>
            <a:r>
              <a:rPr lang="en-US" altLang="en-US" sz="2200" dirty="0">
                <a:solidFill>
                  <a:srgbClr val="0070C0"/>
                </a:solidFill>
                <a:latin typeface="Arial" panose="020B0604020202020204" pitchFamily="34" charset="0"/>
                <a:cs typeface="Arial" panose="020B0604020202020204" pitchFamily="34" charset="0"/>
                <a:hlinkClick r:id="rId6"/>
              </a:rPr>
              <a:t>/training</a:t>
            </a:r>
            <a:r>
              <a:rPr lang="en-US" altLang="en-US" sz="2200" dirty="0">
                <a:latin typeface="Arial" panose="020B0604020202020204" pitchFamily="34" charset="0"/>
                <a:cs typeface="Arial" panose="020B0604020202020204" pitchFamily="34" charset="0"/>
              </a:rPr>
              <a:t> </a:t>
            </a:r>
          </a:p>
          <a:p>
            <a:pPr marL="0" indent="0">
              <a:lnSpc>
                <a:spcPct val="110000"/>
              </a:lnSpc>
              <a:spcBef>
                <a:spcPts val="22200"/>
              </a:spcBef>
              <a:buNone/>
            </a:pPr>
            <a:r>
              <a:rPr lang="en-US" altLang="en-US" sz="2200" dirty="0">
                <a:solidFill>
                  <a:srgbClr val="06304D"/>
                </a:solidFill>
                <a:latin typeface="Arial" panose="020B0604020202020204" pitchFamily="34" charset="0"/>
                <a:cs typeface="Arial" panose="020B0604020202020204" pitchFamily="34" charset="0"/>
              </a:rPr>
              <a:t>A link to the FVAP </a:t>
            </a:r>
            <a:r>
              <a:rPr lang="en-US" altLang="en-US" sz="2200" dirty="0">
                <a:solidFill>
                  <a:srgbClr val="06304D"/>
                </a:solidFill>
              </a:rPr>
              <a:t>training pages is also available on </a:t>
            </a:r>
            <a:r>
              <a:rPr lang="en-US" altLang="en-US" sz="2200" dirty="0">
                <a:solidFill>
                  <a:srgbClr val="06304D"/>
                </a:solidFill>
                <a:latin typeface="Arial" panose="020B0604020202020204" pitchFamily="34" charset="0"/>
                <a:cs typeface="Arial" panose="020B0604020202020204" pitchFamily="34" charset="0"/>
              </a:rPr>
              <a:t>SOS’s Military &amp; Overseas Voters webpage:</a:t>
            </a:r>
          </a:p>
          <a:p>
            <a:pPr marL="0" indent="0" algn="ctr">
              <a:spcBef>
                <a:spcPts val="1200"/>
              </a:spcBef>
              <a:buNone/>
            </a:pPr>
            <a:r>
              <a:rPr lang="en-US" altLang="en-US" sz="2200" dirty="0">
                <a:solidFill>
                  <a:srgbClr val="0070C0"/>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https://www.sos.ca.gov/elections/voter-registration/military-overseas-voters/resources</a:t>
            </a:r>
            <a:endParaRPr lang="en-US" sz="2200" dirty="0"/>
          </a:p>
        </p:txBody>
      </p:sp>
      <p:pic>
        <p:nvPicPr>
          <p:cNvPr id="8" name="Picture 7" descr="FVAP screen with drop down menu to select Election Official Training course.">
            <a:extLst>
              <a:ext uri="{FF2B5EF4-FFF2-40B4-BE49-F238E27FC236}">
                <a16:creationId xmlns:a16="http://schemas.microsoft.com/office/drawing/2014/main" id="{17640F90-B42C-9666-E0F0-BB2ADEE4FFE2}"/>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3513839" y="1860106"/>
            <a:ext cx="4944165" cy="552527"/>
          </a:xfrm>
          <a:prstGeom prst="rect">
            <a:avLst/>
          </a:prstGeom>
          <a:ln w="25400">
            <a:solidFill>
              <a:srgbClr val="FFC43E"/>
            </a:solidFill>
          </a:ln>
        </p:spPr>
      </p:pic>
      <p:pic>
        <p:nvPicPr>
          <p:cNvPr id="9" name="Picture 8" descr="Screenshot of Course Topics menu from the FVAP online training course. From top to bottom, Introduction, Absentee Voting and FVAP, UOCAVA and Election Official Roles, Communicating with Citizens Covered Under UOCAVA,  Summary and Conclusion.">
            <a:extLst>
              <a:ext uri="{FF2B5EF4-FFF2-40B4-BE49-F238E27FC236}">
                <a16:creationId xmlns:a16="http://schemas.microsoft.com/office/drawing/2014/main" id="{96A1E80D-8C7A-1D19-2582-E05E4AB35A0D}"/>
              </a:ext>
            </a:extLst>
          </p:cNvPr>
          <p:cNvPicPr>
            <a:picLocks noChangeAspect="1"/>
          </p:cNvPicPr>
          <p:nvPr/>
        </p:nvPicPr>
        <p:blipFill>
          <a:blip r:embed="rId9"/>
          <a:stretch>
            <a:fillRect/>
          </a:stretch>
        </p:blipFill>
        <p:spPr>
          <a:xfrm>
            <a:off x="4733038" y="2516132"/>
            <a:ext cx="2505765" cy="2027744"/>
          </a:xfrm>
          <a:prstGeom prst="rect">
            <a:avLst/>
          </a:prstGeom>
        </p:spPr>
      </p:pic>
      <p:sp>
        <p:nvSpPr>
          <p:cNvPr id="5" name="Slide Number Placeholder 4">
            <a:extLst>
              <a:ext uri="{FF2B5EF4-FFF2-40B4-BE49-F238E27FC236}">
                <a16:creationId xmlns:a16="http://schemas.microsoft.com/office/drawing/2014/main" id="{1FD921AF-4065-B354-3527-A7B8BA301883}"/>
              </a:ext>
              <a:ext uri="{C183D7F6-B498-43B3-948B-1728B52AA6E4}">
                <adec:decorative xmlns:adec="http://schemas.microsoft.com/office/drawing/2017/decorative" val="1"/>
              </a:ext>
            </a:extLst>
          </p:cNvPr>
          <p:cNvSpPr>
            <a:spLocks noGrp="1"/>
          </p:cNvSpPr>
          <p:nvPr>
            <p:ph type="sldNum" sz="quarter" idx="2"/>
          </p:nvPr>
        </p:nvSpPr>
        <p:spPr/>
        <p:txBody>
          <a:bodyPr/>
          <a:lstStyle/>
          <a:p>
            <a:fld id="{D0A2A983-3618-4684-9AEF-53A7E0DFDD57}" type="slidenum">
              <a:rPr lang="en-US" smtClean="0"/>
              <a:t>20</a:t>
            </a:fld>
            <a:endParaRPr lang="en-US"/>
          </a:p>
        </p:txBody>
      </p:sp>
      <p:pic>
        <p:nvPicPr>
          <p:cNvPr id="16" name="Audio 15">
            <a:hlinkClick r:id="" action="ppaction://media"/>
            <a:extLst>
              <a:ext uri="{FF2B5EF4-FFF2-40B4-BE49-F238E27FC236}">
                <a16:creationId xmlns:a16="http://schemas.microsoft.com/office/drawing/2014/main" id="{AEE92D4A-8BAA-6EE4-E2B7-F3DC62F3D66E}"/>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61075" t="-161075" r="-161075" b="-161075"/>
          <a:stretch>
            <a:fillRect/>
          </a:stretch>
        </p:blipFill>
        <p:spPr>
          <a:xfrm>
            <a:off x="8686800" y="5577840"/>
            <a:ext cx="2057400" cy="2057400"/>
          </a:xfrm>
          <a:prstGeom prst="ellipse">
            <a:avLst/>
          </a:prstGeom>
        </p:spPr>
      </p:pic>
    </p:spTree>
    <p:extLst>
      <p:ext uri="{BB962C8B-B14F-4D97-AF65-F5344CB8AC3E}">
        <p14:creationId xmlns:p14="http://schemas.microsoft.com/office/powerpoint/2010/main" val="1917908134"/>
      </p:ext>
    </p:extLst>
  </p:cSld>
  <p:clrMapOvr>
    <a:masterClrMapping/>
  </p:clrMapOvr>
  <p:transition spd="med" advTm="4647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62431CD-384B-AC6E-669E-8B0D4B3DD1D9}"/>
              </a:ext>
            </a:extLst>
          </p:cNvPr>
          <p:cNvSpPr>
            <a:spLocks noGrp="1"/>
          </p:cNvSpPr>
          <p:nvPr>
            <p:ph type="title"/>
          </p:nvPr>
        </p:nvSpPr>
        <p:spPr/>
        <p:txBody>
          <a:bodyPr/>
          <a:lstStyle/>
          <a:p>
            <a:r>
              <a:rPr lang="en-US" dirty="0"/>
              <a:t>Military Address Lookup</a:t>
            </a:r>
          </a:p>
        </p:txBody>
      </p:sp>
      <p:sp>
        <p:nvSpPr>
          <p:cNvPr id="2" name="Text Placeholder 1">
            <a:extLst>
              <a:ext uri="{FF2B5EF4-FFF2-40B4-BE49-F238E27FC236}">
                <a16:creationId xmlns:a16="http://schemas.microsoft.com/office/drawing/2014/main" id="{B0E57DFC-66EC-8BDB-5029-1F9CCFBFDC75}"/>
              </a:ext>
            </a:extLst>
          </p:cNvPr>
          <p:cNvSpPr>
            <a:spLocks noGrp="1"/>
          </p:cNvSpPr>
          <p:nvPr>
            <p:ph type="body" sz="quarter" idx="13"/>
          </p:nvPr>
        </p:nvSpPr>
        <p:spPr>
          <a:xfrm>
            <a:off x="457199" y="1005840"/>
            <a:ext cx="8229600" cy="1920240"/>
          </a:xfrm>
          <a:noFill/>
        </p:spPr>
        <p:txBody>
          <a:bodyPr/>
          <a:lstStyle/>
          <a:p>
            <a:pPr>
              <a:spcBef>
                <a:spcPts val="0"/>
              </a:spcBef>
            </a:pPr>
            <a:r>
              <a:rPr lang="en-US" sz="2400" b="1" dirty="0">
                <a:solidFill>
                  <a:srgbClr val="06304D"/>
                </a:solidFill>
                <a:latin typeface="Arial" panose="020B0604020202020204" pitchFamily="34" charset="0"/>
                <a:cs typeface="Arial" panose="020B0604020202020204" pitchFamily="34" charset="0"/>
              </a:rPr>
              <a:t>FVAP can look up active-duty service members' addresses for elections officials</a:t>
            </a:r>
            <a:endParaRPr lang="en-US" sz="2400" dirty="0">
              <a:solidFill>
                <a:srgbClr val="06304D"/>
              </a:solidFill>
              <a:latin typeface="Arial" panose="020B0604020202020204" pitchFamily="34" charset="0"/>
              <a:cs typeface="Arial" panose="020B0604020202020204" pitchFamily="34" charset="0"/>
            </a:endParaRPr>
          </a:p>
          <a:p>
            <a:pPr marL="0" lvl="1" indent="0">
              <a:spcBef>
                <a:spcPts val="1800"/>
              </a:spcBef>
              <a:buNone/>
              <a:tabLst>
                <a:tab pos="914400" algn="l"/>
              </a:tabLst>
            </a:pPr>
            <a:r>
              <a:rPr lang="en-US" sz="2400" dirty="0">
                <a:solidFill>
                  <a:srgbClr val="06304D"/>
                </a:solidFill>
                <a:latin typeface="Arial" panose="020B0604020202020204" pitchFamily="34" charset="0"/>
                <a:ea typeface="Calibri" panose="020F0502020204030204" pitchFamily="34" charset="0"/>
                <a:cs typeface="Arial" panose="020B0604020202020204" pitchFamily="34" charset="0"/>
              </a:rPr>
              <a:t>Emai</a:t>
            </a:r>
            <a:r>
              <a:rPr lang="en-US" sz="2400" dirty="0">
                <a:latin typeface="Arial" panose="020B0604020202020204" pitchFamily="34" charset="0"/>
                <a:ea typeface="Calibri" panose="020F0502020204030204" pitchFamily="34" charset="0"/>
                <a:cs typeface="Arial" panose="020B0604020202020204" pitchFamily="34" charset="0"/>
              </a:rPr>
              <a:t>l </a:t>
            </a:r>
            <a:r>
              <a:rPr lang="en-US" sz="2400" u="sng" dirty="0">
                <a:solidFill>
                  <a:srgbClr val="467886"/>
                </a:solidFill>
                <a:latin typeface="Arial" panose="020B0604020202020204" pitchFamily="34" charset="0"/>
                <a:ea typeface="Calibri" panose="020F0502020204030204" pitchFamily="34" charset="0"/>
                <a:cs typeface="Arial" panose="020B0604020202020204" pitchFamily="34" charset="0"/>
                <a:hlinkClick r:id="rId5"/>
              </a:rPr>
              <a:t>vote@fvap.gov</a:t>
            </a:r>
            <a:r>
              <a:rPr lang="en-US" sz="2400" dirty="0">
                <a:latin typeface="Arial" panose="020B0604020202020204" pitchFamily="34" charset="0"/>
                <a:ea typeface="Calibri" panose="020F0502020204030204" pitchFamily="34" charset="0"/>
                <a:cs typeface="Arial" panose="020B0604020202020204" pitchFamily="34" charset="0"/>
              </a:rPr>
              <a:t> </a:t>
            </a:r>
            <a:r>
              <a:rPr lang="en-US" sz="2400" dirty="0">
                <a:solidFill>
                  <a:srgbClr val="06304D"/>
                </a:solidFill>
                <a:latin typeface="Arial" panose="020B0604020202020204" pitchFamily="34" charset="0"/>
                <a:ea typeface="Calibri" panose="020F0502020204030204" pitchFamily="34" charset="0"/>
                <a:cs typeface="Arial" panose="020B0604020202020204" pitchFamily="34" charset="0"/>
              </a:rPr>
              <a:t>or fax your request to (571) 372-0735 or (571) 372-0749</a:t>
            </a:r>
          </a:p>
          <a:p>
            <a:endParaRPr lang="en-US" dirty="0"/>
          </a:p>
        </p:txBody>
      </p:sp>
      <p:sp>
        <p:nvSpPr>
          <p:cNvPr id="3" name="Text Placeholder 2">
            <a:extLst>
              <a:ext uri="{FF2B5EF4-FFF2-40B4-BE49-F238E27FC236}">
                <a16:creationId xmlns:a16="http://schemas.microsoft.com/office/drawing/2014/main" id="{0676D366-A062-7770-FAC2-02C9532EC512}"/>
              </a:ext>
            </a:extLst>
          </p:cNvPr>
          <p:cNvSpPr>
            <a:spLocks noGrp="1"/>
          </p:cNvSpPr>
          <p:nvPr>
            <p:ph type="body" sz="quarter" idx="14"/>
          </p:nvPr>
        </p:nvSpPr>
        <p:spPr>
          <a:xfrm>
            <a:off x="1051560" y="3017520"/>
            <a:ext cx="7040880" cy="1737360"/>
          </a:xfrm>
          <a:solidFill>
            <a:srgbClr val="06304D"/>
          </a:solidFill>
        </p:spPr>
        <p:txBody>
          <a:bodyPr/>
          <a:lstStyle/>
          <a:p>
            <a:pPr>
              <a:spcBef>
                <a:spcPts val="0"/>
              </a:spcBef>
            </a:pPr>
            <a:r>
              <a:rPr lang="en-US" sz="2400" dirty="0"/>
              <a:t>Be sure to include:</a:t>
            </a:r>
          </a:p>
          <a:p>
            <a:pPr marL="457200" lvl="2" indent="-228600">
              <a:spcBef>
                <a:spcPts val="0"/>
              </a:spcBef>
              <a:buFont typeface="Times New Roman" panose="02020603050405020304" pitchFamily="18" charset="0"/>
              <a:buChar char="•"/>
              <a:tabLst>
                <a:tab pos="1371600" algn="l"/>
              </a:tabLst>
            </a:pPr>
            <a:r>
              <a:rPr lang="en-US" sz="2200" dirty="0">
                <a:solidFill>
                  <a:schemeClr val="bg1"/>
                </a:solidFill>
                <a:latin typeface="Arial" panose="020B0604020202020204" pitchFamily="34" charset="0"/>
                <a:ea typeface="Calibri" panose="020F0502020204030204" pitchFamily="34" charset="0"/>
                <a:cs typeface="Arial" panose="020B0604020202020204" pitchFamily="34" charset="0"/>
              </a:rPr>
              <a:t>your name and jurisdiction</a:t>
            </a:r>
          </a:p>
          <a:p>
            <a:pPr marL="457200" lvl="2" indent="-228600">
              <a:spcBef>
                <a:spcPts val="0"/>
              </a:spcBef>
              <a:buFont typeface="Times New Roman" panose="02020603050405020304" pitchFamily="18" charset="0"/>
              <a:buChar char="•"/>
              <a:tabLst>
                <a:tab pos="1371600" algn="l"/>
              </a:tabLst>
            </a:pPr>
            <a:r>
              <a:rPr lang="en-US" sz="2200" dirty="0">
                <a:solidFill>
                  <a:schemeClr val="bg1"/>
                </a:solidFill>
                <a:latin typeface="Arial" panose="020B0604020202020204" pitchFamily="34" charset="0"/>
                <a:ea typeface="Calibri" panose="020F0502020204030204" pitchFamily="34" charset="0"/>
                <a:cs typeface="Arial" panose="020B0604020202020204" pitchFamily="34" charset="0"/>
              </a:rPr>
              <a:t>voter's full name, date of birth (mm/dd/</a:t>
            </a:r>
            <a:r>
              <a:rPr lang="en-US" sz="2200" dirty="0" err="1">
                <a:solidFill>
                  <a:schemeClr val="bg1"/>
                </a:solidFill>
                <a:latin typeface="Arial" panose="020B0604020202020204" pitchFamily="34" charset="0"/>
                <a:ea typeface="Calibri" panose="020F0502020204030204" pitchFamily="34" charset="0"/>
                <a:cs typeface="Arial" panose="020B0604020202020204" pitchFamily="34" charset="0"/>
              </a:rPr>
              <a:t>yyyy</a:t>
            </a:r>
            <a:r>
              <a:rPr lang="en-US" sz="2200" dirty="0">
                <a:solidFill>
                  <a:schemeClr val="bg1"/>
                </a:solidFill>
                <a:latin typeface="Arial" panose="020B0604020202020204" pitchFamily="34" charset="0"/>
                <a:ea typeface="Calibri" panose="020F0502020204030204" pitchFamily="34" charset="0"/>
                <a:cs typeface="Arial" panose="020B0604020202020204" pitchFamily="34" charset="0"/>
              </a:rPr>
              <a:t>)</a:t>
            </a:r>
          </a:p>
          <a:p>
            <a:pPr marL="457200" lvl="2" indent="-228600">
              <a:spcBef>
                <a:spcPts val="0"/>
              </a:spcBef>
              <a:buFont typeface="Times New Roman" panose="02020603050405020304" pitchFamily="18" charset="0"/>
              <a:buChar char="•"/>
              <a:tabLst>
                <a:tab pos="1371600" algn="l"/>
              </a:tabLst>
            </a:pPr>
            <a:r>
              <a:rPr lang="en-US" sz="2200" dirty="0">
                <a:solidFill>
                  <a:schemeClr val="bg1"/>
                </a:solidFill>
                <a:latin typeface="Arial" panose="020B0604020202020204" pitchFamily="34" charset="0"/>
                <a:ea typeface="Calibri" panose="020F0502020204030204" pitchFamily="34" charset="0"/>
                <a:cs typeface="Arial" panose="020B0604020202020204" pitchFamily="34" charset="0"/>
              </a:rPr>
              <a:t>the last four digits of their Social Security Number</a:t>
            </a:r>
          </a:p>
          <a:p>
            <a:pPr>
              <a:spcBef>
                <a:spcPts val="0"/>
              </a:spcBef>
            </a:pPr>
            <a:endParaRPr lang="en-US" sz="2400" dirty="0"/>
          </a:p>
          <a:p>
            <a:endParaRPr lang="en-US" dirty="0"/>
          </a:p>
        </p:txBody>
      </p:sp>
      <p:sp>
        <p:nvSpPr>
          <p:cNvPr id="4" name="Text Placeholder 3">
            <a:extLst>
              <a:ext uri="{FF2B5EF4-FFF2-40B4-BE49-F238E27FC236}">
                <a16:creationId xmlns:a16="http://schemas.microsoft.com/office/drawing/2014/main" id="{0BA1542D-F957-261E-6F07-0A09213C997B}"/>
              </a:ext>
            </a:extLst>
          </p:cNvPr>
          <p:cNvSpPr>
            <a:spLocks noGrp="1"/>
          </p:cNvSpPr>
          <p:nvPr>
            <p:ph type="body" sz="quarter" idx="15"/>
          </p:nvPr>
        </p:nvSpPr>
        <p:spPr>
          <a:xfrm>
            <a:off x="457199" y="4937760"/>
            <a:ext cx="7356765" cy="1737360"/>
          </a:xfrm>
          <a:noFill/>
        </p:spPr>
        <p:txBody>
          <a:bodyPr/>
          <a:lstStyle/>
          <a:p>
            <a:r>
              <a:rPr lang="en-US" sz="2400" b="1" dirty="0">
                <a:solidFill>
                  <a:srgbClr val="06304D"/>
                </a:solidFill>
                <a:latin typeface="Arial" panose="020B0604020202020204" pitchFamily="34" charset="0"/>
                <a:ea typeface="Calibri" panose="020F0502020204030204" pitchFamily="34" charset="0"/>
                <a:cs typeface="Arial" panose="020B0604020202020204" pitchFamily="34" charset="0"/>
              </a:rPr>
              <a:t>FVAP can only give available and releasable information. They do not have access to information on service members' eligible family members or overseas citizens.</a:t>
            </a:r>
            <a:endParaRPr lang="en-US" sz="2400" dirty="0"/>
          </a:p>
          <a:p>
            <a:endParaRPr lang="en-US" dirty="0"/>
          </a:p>
        </p:txBody>
      </p:sp>
      <p:sp>
        <p:nvSpPr>
          <p:cNvPr id="6" name="Slide Number Placeholder 5">
            <a:extLst>
              <a:ext uri="{FF2B5EF4-FFF2-40B4-BE49-F238E27FC236}">
                <a16:creationId xmlns:a16="http://schemas.microsoft.com/office/drawing/2014/main" id="{516FBC05-D554-BFC3-29B4-3178356EE7D1}"/>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21</a:t>
            </a:fld>
            <a:endParaRPr lang="en-US"/>
          </a:p>
        </p:txBody>
      </p:sp>
      <p:sp>
        <p:nvSpPr>
          <p:cNvPr id="16" name="Arrow: Chevron 15">
            <a:extLst>
              <a:ext uri="{FF2B5EF4-FFF2-40B4-BE49-F238E27FC236}">
                <a16:creationId xmlns:a16="http://schemas.microsoft.com/office/drawing/2014/main" id="{E0D0EF86-0901-153A-7694-07386339D40C}"/>
              </a:ext>
              <a:ext uri="{C183D7F6-B498-43B3-948B-1728B52AA6E4}">
                <adec:decorative xmlns:adec="http://schemas.microsoft.com/office/drawing/2017/decorative" val="1"/>
              </a:ext>
            </a:extLst>
          </p:cNvPr>
          <p:cNvSpPr/>
          <p:nvPr/>
        </p:nvSpPr>
        <p:spPr>
          <a:xfrm>
            <a:off x="91440" y="3429000"/>
            <a:ext cx="1097280" cy="914400"/>
          </a:xfrm>
          <a:prstGeom prst="chevron">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17" name="Arrow: Chevron 16">
            <a:extLst>
              <a:ext uri="{FF2B5EF4-FFF2-40B4-BE49-F238E27FC236}">
                <a16:creationId xmlns:a16="http://schemas.microsoft.com/office/drawing/2014/main" id="{9727AF37-F096-ECDE-3AE7-57228A521CC6}"/>
              </a:ext>
              <a:ext uri="{C183D7F6-B498-43B3-948B-1728B52AA6E4}">
                <adec:decorative xmlns:adec="http://schemas.microsoft.com/office/drawing/2017/decorative" val="1"/>
              </a:ext>
            </a:extLst>
          </p:cNvPr>
          <p:cNvSpPr/>
          <p:nvPr/>
        </p:nvSpPr>
        <p:spPr>
          <a:xfrm rot="10800000">
            <a:off x="7955280" y="3429000"/>
            <a:ext cx="1097280" cy="914400"/>
          </a:xfrm>
          <a:prstGeom prst="chevron">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pic>
        <p:nvPicPr>
          <p:cNvPr id="18" name="Picture 2">
            <a:extLst>
              <a:ext uri="{FF2B5EF4-FFF2-40B4-BE49-F238E27FC236}">
                <a16:creationId xmlns:a16="http://schemas.microsoft.com/office/drawing/2014/main" id="{6A9324ED-7733-E589-3D39-9E172C25BC1E}"/>
              </a:ext>
              <a:ext uri="{C183D7F6-B498-43B3-948B-1728B52AA6E4}">
                <adec:decorative xmlns:adec="http://schemas.microsoft.com/office/drawing/2017/decorative" val="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6575" r="64608"/>
          <a:stretch/>
        </p:blipFill>
        <p:spPr bwMode="auto">
          <a:xfrm>
            <a:off x="7440574" y="4572000"/>
            <a:ext cx="1482377" cy="2269222"/>
          </a:xfrm>
          <a:prstGeom prst="rect">
            <a:avLst/>
          </a:prstGeom>
          <a:noFill/>
          <a:extLst>
            <a:ext uri="{909E8E84-426E-40DD-AFC4-6F175D3DCCD1}">
              <a14:hiddenFill xmlns:a14="http://schemas.microsoft.com/office/drawing/2010/main">
                <a:solidFill>
                  <a:srgbClr val="FFFFFF"/>
                </a:solidFill>
              </a14:hiddenFill>
            </a:ext>
          </a:extLst>
        </p:spPr>
      </p:pic>
      <p:pic>
        <p:nvPicPr>
          <p:cNvPr id="23" name="Audio 22">
            <a:hlinkClick r:id="" action="ppaction://media"/>
            <a:extLst>
              <a:ext uri="{FF2B5EF4-FFF2-40B4-BE49-F238E27FC236}">
                <a16:creationId xmlns:a16="http://schemas.microsoft.com/office/drawing/2014/main" id="{9B7AB2F1-17E5-D0AE-CF68-A8315E71D9B9}"/>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14:bmkLst>
                    <p14:bmk name="Bookmark 1" time="28518.6671"/>
                  </p14:bmkLst>
                </p14:media>
              </p:ext>
            </p:extLst>
          </p:nvPr>
        </p:nvPicPr>
        <p:blipFill>
          <a:blip r:embed="rId7"/>
          <a:srcRect l="-161075" t="-161075" r="-161075" b="-161075"/>
          <a:stretch>
            <a:fillRect/>
          </a:stretch>
        </p:blipFill>
        <p:spPr>
          <a:xfrm>
            <a:off x="8939576" y="5258631"/>
            <a:ext cx="2057400" cy="2057400"/>
          </a:xfrm>
          <a:prstGeom prst="ellipse">
            <a:avLst/>
          </a:prstGeom>
        </p:spPr>
      </p:pic>
    </p:spTree>
    <p:extLst>
      <p:ext uri="{BB962C8B-B14F-4D97-AF65-F5344CB8AC3E}">
        <p14:creationId xmlns:p14="http://schemas.microsoft.com/office/powerpoint/2010/main" val="4118236901"/>
      </p:ext>
    </p:extLst>
  </p:cSld>
  <p:clrMapOvr>
    <a:masterClrMapping/>
  </p:clrMapOvr>
  <p:transition spd="med" advTm="3035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par>
                          <p:cTn id="7" fill="hold">
                            <p:stCondLst>
                              <p:cond delay="1"/>
                            </p:stCondLst>
                            <p:childTnLst>
                              <p:par>
                                <p:cTn id="8" presetID="32" presetClass="emph" presetSubtype="0" fill="hold" nodeType="afterEffect">
                                  <p:stCondLst>
                                    <p:cond delay="0"/>
                                  </p:stCondLst>
                                  <p:childTnLst>
                                    <p:animRot by="120000">
                                      <p:cBhvr>
                                        <p:cTn id="9" dur="100" fill="hold">
                                          <p:stCondLst>
                                            <p:cond delay="0"/>
                                          </p:stCondLst>
                                        </p:cTn>
                                        <p:tgtEl>
                                          <p:spTgt spid="18"/>
                                        </p:tgtEl>
                                        <p:attrNameLst>
                                          <p:attrName>r</p:attrName>
                                        </p:attrNameLst>
                                      </p:cBhvr>
                                    </p:animRot>
                                    <p:animRot by="-240000">
                                      <p:cBhvr>
                                        <p:cTn id="10" dur="200" fill="hold">
                                          <p:stCondLst>
                                            <p:cond delay="200"/>
                                          </p:stCondLst>
                                        </p:cTn>
                                        <p:tgtEl>
                                          <p:spTgt spid="18"/>
                                        </p:tgtEl>
                                        <p:attrNameLst>
                                          <p:attrName>r</p:attrName>
                                        </p:attrNameLst>
                                      </p:cBhvr>
                                    </p:animRot>
                                    <p:animRot by="240000">
                                      <p:cBhvr>
                                        <p:cTn id="11" dur="200" fill="hold">
                                          <p:stCondLst>
                                            <p:cond delay="400"/>
                                          </p:stCondLst>
                                        </p:cTn>
                                        <p:tgtEl>
                                          <p:spTgt spid="18"/>
                                        </p:tgtEl>
                                        <p:attrNameLst>
                                          <p:attrName>r</p:attrName>
                                        </p:attrNameLst>
                                      </p:cBhvr>
                                    </p:animRot>
                                    <p:animRot by="-240000">
                                      <p:cBhvr>
                                        <p:cTn id="12" dur="200" fill="hold">
                                          <p:stCondLst>
                                            <p:cond delay="600"/>
                                          </p:stCondLst>
                                        </p:cTn>
                                        <p:tgtEl>
                                          <p:spTgt spid="18"/>
                                        </p:tgtEl>
                                        <p:attrNameLst>
                                          <p:attrName>r</p:attrName>
                                        </p:attrNameLst>
                                      </p:cBhvr>
                                    </p:animRot>
                                    <p:animRot by="120000">
                                      <p:cBhvr>
                                        <p:cTn id="13" dur="200" fill="hold">
                                          <p:stCondLst>
                                            <p:cond delay="800"/>
                                          </p:stCondLst>
                                        </p:cTn>
                                        <p:tgtEl>
                                          <p:spTgt spid="18"/>
                                        </p:tgtEl>
                                        <p:attrNameLst>
                                          <p:attrName>r</p:attrName>
                                        </p:attrNameLst>
                                      </p:cBhvr>
                                    </p:animRot>
                                  </p:childTnLst>
                                </p:cTn>
                              </p:par>
                            </p:childTnLst>
                          </p:cTn>
                        </p:par>
                        <p:par>
                          <p:cTn id="14" fill="hold">
                            <p:stCondLst>
                              <p:cond delay="1001"/>
                            </p:stCondLst>
                            <p:childTnLst>
                              <p:par>
                                <p:cTn id="15" presetID="37" presetClass="exit" presetSubtype="0" fill="hold" nodeType="afterEffect">
                                  <p:stCondLst>
                                    <p:cond delay="0"/>
                                  </p:stCondLst>
                                  <p:childTnLst>
                                    <p:animEffect transition="out" filter="fade">
                                      <p:cBhvr>
                                        <p:cTn id="16" dur="1000"/>
                                        <p:tgtEl>
                                          <p:spTgt spid="18"/>
                                        </p:tgtEl>
                                      </p:cBhvr>
                                    </p:animEffect>
                                    <p:anim calcmode="lin" valueType="num">
                                      <p:cBhvr>
                                        <p:cTn id="17" dur="1000"/>
                                        <p:tgtEl>
                                          <p:spTgt spid="18"/>
                                        </p:tgtEl>
                                        <p:attrNameLst>
                                          <p:attrName>ppt_x</p:attrName>
                                        </p:attrNameLst>
                                      </p:cBhvr>
                                      <p:tavLst>
                                        <p:tav tm="0">
                                          <p:val>
                                            <p:strVal val="ppt_x"/>
                                          </p:val>
                                        </p:tav>
                                        <p:tav tm="100000">
                                          <p:val>
                                            <p:strVal val="ppt_x"/>
                                          </p:val>
                                        </p:tav>
                                      </p:tavLst>
                                    </p:anim>
                                    <p:anim calcmode="lin" valueType="num">
                                      <p:cBhvr>
                                        <p:cTn id="18" dur="100" decel="100000"/>
                                        <p:tgtEl>
                                          <p:spTgt spid="18"/>
                                        </p:tgtEl>
                                        <p:attrNameLst>
                                          <p:attrName>ppt_y</p:attrName>
                                        </p:attrNameLst>
                                      </p:cBhvr>
                                      <p:tavLst>
                                        <p:tav tm="0">
                                          <p:val>
                                            <p:strVal val="ppt_y"/>
                                          </p:val>
                                        </p:tav>
                                        <p:tav tm="100000">
                                          <p:val>
                                            <p:strVal val="ppt_y-.03"/>
                                          </p:val>
                                        </p:tav>
                                      </p:tavLst>
                                    </p:anim>
                                    <p:anim calcmode="lin" valueType="num">
                                      <p:cBhvr>
                                        <p:cTn id="19" dur="900" accel="100000">
                                          <p:stCondLst>
                                            <p:cond delay="100"/>
                                          </p:stCondLst>
                                        </p:cTn>
                                        <p:tgtEl>
                                          <p:spTgt spid="18"/>
                                        </p:tgtEl>
                                        <p:attrNameLst>
                                          <p:attrName>ppt_y</p:attrName>
                                        </p:attrNameLst>
                                      </p:cBhvr>
                                      <p:tavLst>
                                        <p:tav tm="0">
                                          <p:val>
                                            <p:strVal val="ppt_y"/>
                                          </p:val>
                                        </p:tav>
                                        <p:tav tm="100000">
                                          <p:val>
                                            <p:strVal val="ppt_y+1"/>
                                          </p:val>
                                        </p:tav>
                                      </p:tavLst>
                                    </p:anim>
                                    <p:set>
                                      <p:cBhvr>
                                        <p:cTn id="20" dur="1" fill="hold">
                                          <p:stCondLst>
                                            <p:cond delay="9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2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74953-EF32-5FD3-4DB7-93CBC614BF91}"/>
              </a:ext>
            </a:extLst>
          </p:cNvPr>
          <p:cNvSpPr>
            <a:spLocks noGrp="1"/>
          </p:cNvSpPr>
          <p:nvPr>
            <p:ph type="title"/>
          </p:nvPr>
        </p:nvSpPr>
        <p:spPr>
          <a:xfrm>
            <a:off x="259564" y="798103"/>
            <a:ext cx="2380788" cy="5264030"/>
          </a:xfrm>
          <a:prstGeom prst="rect">
            <a:avLst/>
          </a:prstGeom>
        </p:spPr>
        <p:txBody>
          <a:bodyPr>
            <a:normAutofit/>
          </a:bodyPr>
          <a:lstStyle/>
          <a:p>
            <a:r>
              <a:rPr kumimoji="0" lang="en-US" altLang="en-US" i="0" u="none" strike="noStrike" kern="1200" cap="none" spc="0" normalizeH="0" baseline="0" noProof="0">
                <a:ln>
                  <a:noFill/>
                </a:ln>
                <a:effectLst/>
                <a:uLnTx/>
                <a:uFillTx/>
                <a:ea typeface="+mn-ea"/>
                <a:cs typeface="Arial" charset="0"/>
              </a:rPr>
              <a:t>UOCAVA Surveys</a:t>
            </a:r>
            <a:endParaRPr lang="en-US"/>
          </a:p>
        </p:txBody>
      </p:sp>
      <p:sp>
        <p:nvSpPr>
          <p:cNvPr id="3" name="Content Placeholder 2">
            <a:extLst>
              <a:ext uri="{FF2B5EF4-FFF2-40B4-BE49-F238E27FC236}">
                <a16:creationId xmlns:a16="http://schemas.microsoft.com/office/drawing/2014/main" id="{29900CD5-07BD-0599-D0E2-C249A487D4F6}"/>
              </a:ext>
            </a:extLst>
          </p:cNvPr>
          <p:cNvSpPr>
            <a:spLocks noGrp="1"/>
          </p:cNvSpPr>
          <p:nvPr>
            <p:ph type="body" sz="quarter" idx="4294967295"/>
          </p:nvPr>
        </p:nvSpPr>
        <p:spPr>
          <a:xfrm>
            <a:off x="3182338" y="894960"/>
            <a:ext cx="5595902" cy="4918569"/>
          </a:xfrm>
          <a:prstGeom prst="rect">
            <a:avLst/>
          </a:prstGeom>
        </p:spPr>
        <p:txBody>
          <a:bodyPr lIns="91440" tIns="45720" rIns="91440" bIns="45720" anchor="t" anchorCtr="0">
            <a:normAutofit/>
          </a:bodyPr>
          <a:lstStyle/>
          <a:p>
            <a:pPr marL="0" indent="0">
              <a:lnSpc>
                <a:spcPct val="100000"/>
              </a:lnSpc>
              <a:spcBef>
                <a:spcPts val="1200"/>
              </a:spcBef>
              <a:spcAft>
                <a:spcPts val="2400"/>
              </a:spcAft>
              <a:buNone/>
            </a:pPr>
            <a:r>
              <a:rPr lang="en-US" altLang="en-US" sz="2400" dirty="0">
                <a:solidFill>
                  <a:srgbClr val="06304D"/>
                </a:solidFill>
                <a:latin typeface="Arial"/>
                <a:cs typeface="Arial"/>
              </a:rPr>
              <a:t>Following a 2012 consent decree, the U.S. Department of Justice requested the SOS continue to survey counties for UOCAVA transmission data.</a:t>
            </a:r>
          </a:p>
          <a:p>
            <a:pPr marL="640080" indent="-365760">
              <a:spcBef>
                <a:spcPts val="1200"/>
              </a:spcBef>
              <a:spcAft>
                <a:spcPts val="1800"/>
              </a:spcAft>
              <a:buClr>
                <a:srgbClr val="FFC43E"/>
              </a:buClr>
              <a:buSzPct val="125000"/>
              <a:buFont typeface="Arial" panose="020B0604020202020204" pitchFamily="34" charset="0"/>
              <a:buChar char="►"/>
            </a:pPr>
            <a:r>
              <a:rPr lang="en-US" altLang="en-US" sz="2400" dirty="0">
                <a:solidFill>
                  <a:srgbClr val="06304D"/>
                </a:solidFill>
                <a:latin typeface="Arial"/>
                <a:cs typeface="Arial"/>
              </a:rPr>
              <a:t>Surveys focus on the transmission of UOCAVA ballots by E-45</a:t>
            </a:r>
          </a:p>
          <a:p>
            <a:pPr marL="640080" indent="-365760">
              <a:spcBef>
                <a:spcPts val="1200"/>
              </a:spcBef>
              <a:spcAft>
                <a:spcPts val="1200"/>
              </a:spcAft>
              <a:buClr>
                <a:srgbClr val="FFC43E"/>
              </a:buClr>
              <a:buSzPct val="125000"/>
              <a:buFont typeface="Arial" panose="020B0604020202020204" pitchFamily="34" charset="0"/>
              <a:buChar char="►"/>
            </a:pPr>
            <a:r>
              <a:rPr lang="en-US" altLang="en-US" sz="2400" dirty="0">
                <a:solidFill>
                  <a:srgbClr val="06304D"/>
                </a:solidFill>
                <a:latin typeface="Arial"/>
                <a:cs typeface="Arial"/>
              </a:rPr>
              <a:t>SOS must submit the results of the survey to the U.S. DOJ by E-43</a:t>
            </a:r>
            <a:endParaRPr lang="en-US" dirty="0"/>
          </a:p>
        </p:txBody>
      </p:sp>
      <p:pic>
        <p:nvPicPr>
          <p:cNvPr id="9" name="Picture 8" descr="Seal of the United States Department of Justice">
            <a:extLst>
              <a:ext uri="{FF2B5EF4-FFF2-40B4-BE49-F238E27FC236}">
                <a16:creationId xmlns:a16="http://schemas.microsoft.com/office/drawing/2014/main" id="{B3B16923-6908-DE27-D256-58F715BA9AFB}"/>
              </a:ext>
            </a:extLst>
          </p:cNvPr>
          <p:cNvPicPr>
            <a:picLocks noChangeAspect="1"/>
          </p:cNvPicPr>
          <p:nvPr/>
        </p:nvPicPr>
        <p:blipFill>
          <a:blip r:embed="rId5"/>
          <a:stretch>
            <a:fillRect/>
          </a:stretch>
        </p:blipFill>
        <p:spPr>
          <a:xfrm>
            <a:off x="5303520" y="5296126"/>
            <a:ext cx="1333827" cy="1333827"/>
          </a:xfrm>
          <a:prstGeom prst="rect">
            <a:avLst/>
          </a:prstGeom>
        </p:spPr>
      </p:pic>
      <p:sp>
        <p:nvSpPr>
          <p:cNvPr id="5" name="Arrow: Pentagon 4">
            <a:extLst>
              <a:ext uri="{FF2B5EF4-FFF2-40B4-BE49-F238E27FC236}">
                <a16:creationId xmlns:a16="http://schemas.microsoft.com/office/drawing/2014/main" id="{DFDB19CC-1911-F763-5D25-E42B32658C76}"/>
              </a:ext>
              <a:ext uri="{C183D7F6-B498-43B3-948B-1728B52AA6E4}">
                <adec:decorative xmlns:adec="http://schemas.microsoft.com/office/drawing/2017/decorative" val="1"/>
              </a:ext>
            </a:extLst>
          </p:cNvPr>
          <p:cNvSpPr/>
          <p:nvPr/>
        </p:nvSpPr>
        <p:spPr>
          <a:xfrm rot="5400000">
            <a:off x="7772400" y="91441"/>
            <a:ext cx="914400" cy="731520"/>
          </a:xfrm>
          <a:prstGeom prst="homePlate">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4" name="Slide Number Placeholder 3">
            <a:extLst>
              <a:ext uri="{FF2B5EF4-FFF2-40B4-BE49-F238E27FC236}">
                <a16:creationId xmlns:a16="http://schemas.microsoft.com/office/drawing/2014/main" id="{6A929C6C-5BB8-E516-4944-8BFBCC53A336}"/>
              </a:ext>
              <a:ext uri="{C183D7F6-B498-43B3-948B-1728B52AA6E4}">
                <adec:decorative xmlns:adec="http://schemas.microsoft.com/office/drawing/2017/decorative" val="1"/>
              </a:ext>
            </a:extLst>
          </p:cNvPr>
          <p:cNvSpPr>
            <a:spLocks noGrp="1"/>
          </p:cNvSpPr>
          <p:nvPr>
            <p:ph type="sldNum" sz="quarter" idx="2"/>
          </p:nvPr>
        </p:nvSpPr>
        <p:spPr/>
        <p:txBody>
          <a:bodyPr/>
          <a:lstStyle/>
          <a:p>
            <a:fld id="{D0A2A983-3618-4684-9AEF-53A7E0DFDD57}" type="slidenum">
              <a:rPr lang="en-US" smtClean="0"/>
              <a:t>22</a:t>
            </a:fld>
            <a:endParaRPr lang="en-US"/>
          </a:p>
        </p:txBody>
      </p:sp>
      <p:pic>
        <p:nvPicPr>
          <p:cNvPr id="10" name="Audio 9">
            <a:hlinkClick r:id="" action="ppaction://media"/>
            <a:extLst>
              <a:ext uri="{FF2B5EF4-FFF2-40B4-BE49-F238E27FC236}">
                <a16:creationId xmlns:a16="http://schemas.microsoft.com/office/drawing/2014/main" id="{0BF10D44-7F4C-CD65-73CB-181A2A968D5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8686800" y="5577840"/>
            <a:ext cx="2057400" cy="2057400"/>
          </a:xfrm>
          <a:prstGeom prst="ellipse">
            <a:avLst/>
          </a:prstGeom>
        </p:spPr>
      </p:pic>
    </p:spTree>
    <p:extLst>
      <p:ext uri="{BB962C8B-B14F-4D97-AF65-F5344CB8AC3E}">
        <p14:creationId xmlns:p14="http://schemas.microsoft.com/office/powerpoint/2010/main" val="420490501"/>
      </p:ext>
    </p:extLst>
  </p:cSld>
  <p:clrMapOvr>
    <a:masterClrMapping/>
  </p:clrMapOvr>
  <p:transition spd="med" advTm="4390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782D0-06E6-6B50-DF3D-0DDFCEDB2DA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E5E7D8B-5AED-23D0-2501-843231358F65}"/>
              </a:ext>
            </a:extLst>
          </p:cNvPr>
          <p:cNvSpPr>
            <a:spLocks noGrp="1"/>
          </p:cNvSpPr>
          <p:nvPr>
            <p:ph type="title"/>
          </p:nvPr>
        </p:nvSpPr>
        <p:spPr/>
        <p:txBody>
          <a:bodyPr/>
          <a:lstStyle/>
          <a:p>
            <a:pPr algn="ctr"/>
            <a:r>
              <a:rPr lang="en-US" dirty="0"/>
              <a:t>CCROVs</a:t>
            </a:r>
          </a:p>
        </p:txBody>
      </p:sp>
      <p:sp>
        <p:nvSpPr>
          <p:cNvPr id="6" name="Text Placeholder 5">
            <a:extLst>
              <a:ext uri="{FF2B5EF4-FFF2-40B4-BE49-F238E27FC236}">
                <a16:creationId xmlns:a16="http://schemas.microsoft.com/office/drawing/2014/main" id="{7F9B33F1-BAA3-2C48-1D72-D718BF483500}"/>
              </a:ext>
            </a:extLst>
          </p:cNvPr>
          <p:cNvSpPr>
            <a:spLocks noGrp="1"/>
          </p:cNvSpPr>
          <p:nvPr>
            <p:ph type="body" sz="quarter" idx="13"/>
          </p:nvPr>
        </p:nvSpPr>
        <p:spPr>
          <a:xfrm>
            <a:off x="457200" y="1005840"/>
            <a:ext cx="8229600" cy="822960"/>
          </a:xfrm>
        </p:spPr>
        <p:txBody>
          <a:bodyPr/>
          <a:lstStyle/>
          <a:p>
            <a:pPr marL="0" marR="0" lvl="0" indent="0" algn="l" defTabSz="410751" rtl="0" eaLnBrk="1" fontAlgn="auto" latinLnBrk="0" hangingPunct="1">
              <a:lnSpc>
                <a:spcPct val="100000"/>
              </a:lnSpc>
              <a:spcBef>
                <a:spcPts val="2953"/>
              </a:spcBef>
              <a:spcAft>
                <a:spcPts val="0"/>
              </a:spcAft>
              <a:buClrTx/>
              <a:buSzPct val="75000"/>
              <a:buFontTx/>
              <a:buNone/>
              <a:tabLst/>
              <a:defRPr/>
            </a:pPr>
            <a:r>
              <a:rPr lang="en-US" dirty="0"/>
              <a:t>SOS sends a series of three CCROVs during each election cycle:</a:t>
            </a:r>
          </a:p>
        </p:txBody>
      </p:sp>
      <p:sp>
        <p:nvSpPr>
          <p:cNvPr id="7" name="Text Placeholder 6">
            <a:extLst>
              <a:ext uri="{FF2B5EF4-FFF2-40B4-BE49-F238E27FC236}">
                <a16:creationId xmlns:a16="http://schemas.microsoft.com/office/drawing/2014/main" id="{91A683BB-42A6-EB30-E069-8D32098170D6}"/>
              </a:ext>
            </a:extLst>
          </p:cNvPr>
          <p:cNvSpPr>
            <a:spLocks noGrp="1"/>
          </p:cNvSpPr>
          <p:nvPr>
            <p:ph type="body" sz="quarter" idx="14"/>
          </p:nvPr>
        </p:nvSpPr>
        <p:spPr>
          <a:xfrm>
            <a:off x="457199" y="2011680"/>
            <a:ext cx="8229600" cy="1280160"/>
          </a:xfrm>
        </p:spPr>
        <p:txBody>
          <a:bodyPr lIns="365760" anchor="ctr" anchorCtr="0"/>
          <a:lstStyle/>
          <a:p>
            <a:pPr marL="365760"/>
            <a:r>
              <a:rPr lang="en-US" sz="2800" dirty="0">
                <a:solidFill>
                  <a:schemeClr val="bg1"/>
                </a:solidFill>
                <a:latin typeface="Arial" panose="020B0604020202020204" pitchFamily="34" charset="0"/>
                <a:cs typeface="Arial" panose="020B0604020202020204" pitchFamily="34" charset="0"/>
              </a:rPr>
              <a:t>UOCAVA/MOVE Act Survey/Point of Contact</a:t>
            </a:r>
          </a:p>
        </p:txBody>
      </p:sp>
      <p:sp>
        <p:nvSpPr>
          <p:cNvPr id="3" name="Content Placeholder 2">
            <a:extLst>
              <a:ext uri="{FF2B5EF4-FFF2-40B4-BE49-F238E27FC236}">
                <a16:creationId xmlns:a16="http://schemas.microsoft.com/office/drawing/2014/main" id="{BD8B0A0C-4BC5-3969-EBFC-17A7BB0843DB}"/>
              </a:ext>
            </a:extLst>
          </p:cNvPr>
          <p:cNvSpPr>
            <a:spLocks noGrp="1"/>
          </p:cNvSpPr>
          <p:nvPr>
            <p:ph type="body" sz="quarter" idx="15"/>
          </p:nvPr>
        </p:nvSpPr>
        <p:spPr>
          <a:xfrm>
            <a:off x="457200" y="3566160"/>
            <a:ext cx="8138160" cy="1280160"/>
          </a:xfrm>
          <a:prstGeom prst="roundRect">
            <a:avLst/>
          </a:prstGeom>
          <a:gradFill>
            <a:gsLst>
              <a:gs pos="49000">
                <a:srgbClr val="06304D"/>
              </a:gs>
              <a:gs pos="72000">
                <a:srgbClr val="205D96"/>
              </a:gs>
            </a:gsLst>
            <a:lin ang="10800000" scaled="1"/>
          </a:gradFill>
        </p:spPr>
        <p:txBody>
          <a:bodyPr lIns="365760" anchor="ctr" anchorCtr="0">
            <a:normAutofit/>
          </a:bodyPr>
          <a:lstStyle/>
          <a:p>
            <a:pPr marL="365760" lvl="0">
              <a:defRPr/>
            </a:pPr>
            <a:r>
              <a:rPr lang="en-US" sz="2800" dirty="0"/>
              <a:t> UOCAVA/MOVE Act Survey and Schedule</a:t>
            </a:r>
          </a:p>
        </p:txBody>
      </p:sp>
      <p:sp>
        <p:nvSpPr>
          <p:cNvPr id="2" name="Text Placeholder 1">
            <a:extLst>
              <a:ext uri="{FF2B5EF4-FFF2-40B4-BE49-F238E27FC236}">
                <a16:creationId xmlns:a16="http://schemas.microsoft.com/office/drawing/2014/main" id="{51A8F286-1AC6-A89C-953D-BB584E6ECDE6}"/>
              </a:ext>
            </a:extLst>
          </p:cNvPr>
          <p:cNvSpPr>
            <a:spLocks noGrp="1"/>
          </p:cNvSpPr>
          <p:nvPr>
            <p:ph type="body" sz="quarter" idx="16"/>
          </p:nvPr>
        </p:nvSpPr>
        <p:spPr>
          <a:xfrm>
            <a:off x="457200" y="5120640"/>
            <a:ext cx="8138160" cy="1280160"/>
          </a:xfrm>
        </p:spPr>
        <p:txBody>
          <a:bodyPr lIns="365760" anchor="ctr" anchorCtr="0"/>
          <a:lstStyle/>
          <a:p>
            <a:pPr marL="365760"/>
            <a:r>
              <a:rPr lang="en-US" sz="2800" dirty="0"/>
              <a:t> UOCAVA/MOVE Act Survey</a:t>
            </a:r>
            <a:endParaRPr lang="en-US" dirty="0"/>
          </a:p>
        </p:txBody>
      </p:sp>
      <p:sp>
        <p:nvSpPr>
          <p:cNvPr id="4" name="Slide Number Placeholder 3">
            <a:extLst>
              <a:ext uri="{FF2B5EF4-FFF2-40B4-BE49-F238E27FC236}">
                <a16:creationId xmlns:a16="http://schemas.microsoft.com/office/drawing/2014/main" id="{93880EA4-7796-CC7D-F4AC-0FC940EE5DAB}"/>
              </a:ext>
              <a:ext uri="{C183D7F6-B498-43B3-948B-1728B52AA6E4}">
                <adec:decorative xmlns:adec="http://schemas.microsoft.com/office/drawing/2017/decorative" val="1"/>
              </a:ext>
            </a:extLst>
          </p:cNvPr>
          <p:cNvSpPr>
            <a:spLocks noGrp="1"/>
          </p:cNvSpPr>
          <p:nvPr>
            <p:ph type="sldNum" sz="quarter" idx="2"/>
          </p:nvPr>
        </p:nvSpPr>
        <p:spPr/>
        <p:txBody>
          <a:bodyPr/>
          <a:lstStyle/>
          <a:p>
            <a:fld id="{D0A2A983-3618-4684-9AEF-53A7E0DFDD57}" type="slidenum">
              <a:rPr lang="en-US" smtClean="0"/>
              <a:t>23</a:t>
            </a:fld>
            <a:endParaRPr lang="en-US"/>
          </a:p>
        </p:txBody>
      </p:sp>
      <p:pic>
        <p:nvPicPr>
          <p:cNvPr id="14" name="Audio 13">
            <a:hlinkClick r:id="" action="ppaction://media"/>
            <a:extLst>
              <a:ext uri="{FF2B5EF4-FFF2-40B4-BE49-F238E27FC236}">
                <a16:creationId xmlns:a16="http://schemas.microsoft.com/office/drawing/2014/main" id="{5473DFB2-23A9-1AF9-5EEA-659328D316AC}"/>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8686800" y="5577840"/>
            <a:ext cx="2057400" cy="2057400"/>
          </a:xfrm>
          <a:prstGeom prst="ellipse">
            <a:avLst/>
          </a:prstGeom>
        </p:spPr>
      </p:pic>
      <p:pic>
        <p:nvPicPr>
          <p:cNvPr id="8" name="Graphic 7" descr="Badge 1 outline">
            <a:extLst>
              <a:ext uri="{FF2B5EF4-FFF2-40B4-BE49-F238E27FC236}">
                <a16:creationId xmlns:a16="http://schemas.microsoft.com/office/drawing/2014/main" id="{54F0D7AB-58B4-6761-72F1-01194E7655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8640" y="2391985"/>
            <a:ext cx="548640" cy="548640"/>
          </a:xfrm>
          <a:prstGeom prst="rect">
            <a:avLst/>
          </a:prstGeom>
        </p:spPr>
      </p:pic>
      <p:pic>
        <p:nvPicPr>
          <p:cNvPr id="11" name="Graphic 10" descr="Badge outline">
            <a:extLst>
              <a:ext uri="{FF2B5EF4-FFF2-40B4-BE49-F238E27FC236}">
                <a16:creationId xmlns:a16="http://schemas.microsoft.com/office/drawing/2014/main" id="{8127D921-392E-3BF4-A4F4-B86BB919EA7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8640" y="3917376"/>
            <a:ext cx="548640" cy="548640"/>
          </a:xfrm>
          <a:prstGeom prst="rect">
            <a:avLst/>
          </a:prstGeom>
        </p:spPr>
      </p:pic>
      <p:pic>
        <p:nvPicPr>
          <p:cNvPr id="13" name="Graphic 12" descr="Badge 3 outline">
            <a:extLst>
              <a:ext uri="{FF2B5EF4-FFF2-40B4-BE49-F238E27FC236}">
                <a16:creationId xmlns:a16="http://schemas.microsoft.com/office/drawing/2014/main" id="{D17255FB-E6CA-7D67-0942-B0972656660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48640" y="5476012"/>
            <a:ext cx="548640" cy="548640"/>
          </a:xfrm>
          <a:prstGeom prst="rect">
            <a:avLst/>
          </a:prstGeom>
        </p:spPr>
      </p:pic>
    </p:spTree>
    <p:extLst>
      <p:ext uri="{BB962C8B-B14F-4D97-AF65-F5344CB8AC3E}">
        <p14:creationId xmlns:p14="http://schemas.microsoft.com/office/powerpoint/2010/main" val="2073999851"/>
      </p:ext>
    </p:extLst>
  </p:cSld>
  <p:clrMapOvr>
    <a:masterClrMapping/>
  </p:clrMapOvr>
  <p:transition spd="med" advTm="1512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36ADB2-CCA8-E77C-1887-4F48849FEB73}"/>
              </a:ext>
            </a:extLst>
          </p:cNvPr>
          <p:cNvSpPr>
            <a:spLocks noGrp="1"/>
          </p:cNvSpPr>
          <p:nvPr>
            <p:ph type="title"/>
          </p:nvPr>
        </p:nvSpPr>
        <p:spPr/>
        <p:txBody>
          <a:bodyPr/>
          <a:lstStyle/>
          <a:p>
            <a:pPr algn="ctr"/>
            <a:r>
              <a:rPr kumimoji="0" lang="en-US" sz="4000" b="0"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Helvetica Light"/>
              </a:rPr>
              <a:t> Point of Contact Survey</a:t>
            </a:r>
            <a:endParaRPr lang="en-US" dirty="0"/>
          </a:p>
        </p:txBody>
      </p:sp>
      <p:sp>
        <p:nvSpPr>
          <p:cNvPr id="5" name="Content Placeholder 4">
            <a:extLst>
              <a:ext uri="{FF2B5EF4-FFF2-40B4-BE49-F238E27FC236}">
                <a16:creationId xmlns:a16="http://schemas.microsoft.com/office/drawing/2014/main" id="{0506D09F-170F-75EF-282D-DB1BBFC24B23}"/>
              </a:ext>
            </a:extLst>
          </p:cNvPr>
          <p:cNvSpPr>
            <a:spLocks noGrp="1"/>
          </p:cNvSpPr>
          <p:nvPr>
            <p:ph sz="quarter" idx="11"/>
          </p:nvPr>
        </p:nvSpPr>
        <p:spPr>
          <a:xfrm>
            <a:off x="218209" y="1990626"/>
            <a:ext cx="3158837" cy="3786594"/>
          </a:xfrm>
        </p:spPr>
        <p:txBody>
          <a:bodyPr/>
          <a:lstStyle/>
          <a:p>
            <a:pPr marL="0" indent="0">
              <a:spcAft>
                <a:spcPts val="2400"/>
              </a:spcAft>
              <a:buNone/>
            </a:pPr>
            <a:r>
              <a:rPr lang="en-US" sz="2800" dirty="0"/>
              <a:t>Request for county staff contact information</a:t>
            </a:r>
          </a:p>
          <a:p>
            <a:pPr marL="0" indent="0">
              <a:spcBef>
                <a:spcPts val="600"/>
              </a:spcBef>
              <a:buNone/>
            </a:pPr>
            <a:r>
              <a:rPr lang="en-US" sz="2800" dirty="0">
                <a:solidFill>
                  <a:srgbClr val="FFCD57"/>
                </a:solidFill>
                <a:hlinkClick r:id="rId5">
                  <a:extLst>
                    <a:ext uri="{A12FA001-AC4F-418D-AE19-62706E023703}">
                      <ahyp:hlinkClr xmlns:ahyp="http://schemas.microsoft.com/office/drawing/2018/hyperlinkcolor" val="tx"/>
                    </a:ext>
                  </a:extLst>
                </a:hlinkClick>
              </a:rPr>
              <a:t>Example</a:t>
            </a:r>
            <a:r>
              <a:rPr lang="en-US" sz="2800" dirty="0"/>
              <a:t> of Point of Contact Survey CCROV</a:t>
            </a:r>
          </a:p>
        </p:txBody>
      </p:sp>
      <p:pic>
        <p:nvPicPr>
          <p:cNvPr id="7" name="Picture 6" descr="Top part of the pdf form for the Point of Contact Survey">
            <a:extLst>
              <a:ext uri="{FF2B5EF4-FFF2-40B4-BE49-F238E27FC236}">
                <a16:creationId xmlns:a16="http://schemas.microsoft.com/office/drawing/2014/main" id="{C2EE4CC0-F4E5-2B60-2273-9C77B73040FA}"/>
              </a:ext>
            </a:extLst>
          </p:cNvPr>
          <p:cNvPicPr>
            <a:picLocks noChangeAspect="1"/>
          </p:cNvPicPr>
          <p:nvPr/>
        </p:nvPicPr>
        <p:blipFill>
          <a:blip r:embed="rId6"/>
          <a:stretch>
            <a:fillRect/>
          </a:stretch>
        </p:blipFill>
        <p:spPr>
          <a:xfrm>
            <a:off x="3571819" y="2056885"/>
            <a:ext cx="5211162" cy="3786594"/>
          </a:xfrm>
          <a:prstGeom prst="rect">
            <a:avLst/>
          </a:prstGeom>
        </p:spPr>
      </p:pic>
      <p:sp>
        <p:nvSpPr>
          <p:cNvPr id="3" name="Slide Number Placeholder 2">
            <a:extLst>
              <a:ext uri="{FF2B5EF4-FFF2-40B4-BE49-F238E27FC236}">
                <a16:creationId xmlns:a16="http://schemas.microsoft.com/office/drawing/2014/main" id="{99BF1760-DB01-8D93-4A41-C9FD8F8DC538}"/>
              </a:ext>
              <a:ext uri="{C183D7F6-B498-43B3-948B-1728B52AA6E4}">
                <adec:decorative xmlns:adec="http://schemas.microsoft.com/office/drawing/2017/decorative" val="1"/>
              </a:ext>
            </a:extLst>
          </p:cNvPr>
          <p:cNvSpPr>
            <a:spLocks noGrp="1"/>
          </p:cNvSpPr>
          <p:nvPr>
            <p:ph type="sldNum" sz="quarter" idx="2"/>
          </p:nvPr>
        </p:nvSpPr>
        <p:spPr/>
        <p:txBody>
          <a:bodyPr/>
          <a:lstStyle/>
          <a:p>
            <a:fld id="{D0A2A983-3618-4684-9AEF-53A7E0DFDD57}" type="slidenum">
              <a:rPr lang="en-US" smtClean="0"/>
              <a:t>24</a:t>
            </a:fld>
            <a:endParaRPr lang="en-US"/>
          </a:p>
        </p:txBody>
      </p:sp>
      <p:pic>
        <p:nvPicPr>
          <p:cNvPr id="12" name="Audio 11">
            <a:hlinkClick r:id="" action="ppaction://media"/>
            <a:extLst>
              <a:ext uri="{FF2B5EF4-FFF2-40B4-BE49-F238E27FC236}">
                <a16:creationId xmlns:a16="http://schemas.microsoft.com/office/drawing/2014/main" id="{0E41D618-975E-2CD1-85AE-784FF58BA780}"/>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8686800" y="5577840"/>
            <a:ext cx="2057400" cy="2057400"/>
          </a:xfrm>
          <a:prstGeom prst="ellipse">
            <a:avLst/>
          </a:prstGeom>
        </p:spPr>
      </p:pic>
      <p:pic>
        <p:nvPicPr>
          <p:cNvPr id="2" name="Graphic 1" descr="Badge 1 outline">
            <a:extLst>
              <a:ext uri="{FF2B5EF4-FFF2-40B4-BE49-F238E27FC236}">
                <a16:creationId xmlns:a16="http://schemas.microsoft.com/office/drawing/2014/main" id="{FBB006B0-E691-3E63-F7DB-6917B71C4DA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28205" y="182880"/>
            <a:ext cx="640080" cy="640080"/>
          </a:xfrm>
          <a:prstGeom prst="rect">
            <a:avLst/>
          </a:prstGeom>
        </p:spPr>
      </p:pic>
    </p:spTree>
    <p:extLst>
      <p:ext uri="{BB962C8B-B14F-4D97-AF65-F5344CB8AC3E}">
        <p14:creationId xmlns:p14="http://schemas.microsoft.com/office/powerpoint/2010/main" val="3333107030"/>
      </p:ext>
    </p:extLst>
  </p:cSld>
  <p:clrMapOvr>
    <a:masterClrMapping/>
  </p:clrMapOvr>
  <p:transition spd="med" advTm="1789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E62477-740C-DB8E-6532-EEA946D7ED52}"/>
              </a:ext>
            </a:extLst>
          </p:cNvPr>
          <p:cNvSpPr>
            <a:spLocks noGrp="1"/>
          </p:cNvSpPr>
          <p:nvPr>
            <p:ph type="title"/>
          </p:nvPr>
        </p:nvSpPr>
        <p:spPr/>
        <p:txBody>
          <a:bodyPr/>
          <a:lstStyle/>
          <a:p>
            <a:pPr algn="ctr"/>
            <a:r>
              <a:rPr lang="en-US" dirty="0"/>
              <a:t> Survey and Schedule</a:t>
            </a:r>
          </a:p>
        </p:txBody>
      </p:sp>
      <p:sp>
        <p:nvSpPr>
          <p:cNvPr id="6" name="Content Placeholder 5">
            <a:extLst>
              <a:ext uri="{FF2B5EF4-FFF2-40B4-BE49-F238E27FC236}">
                <a16:creationId xmlns:a16="http://schemas.microsoft.com/office/drawing/2014/main" id="{9E7A58C6-8ED4-AF61-8F49-1B256E078F6F}"/>
              </a:ext>
            </a:extLst>
          </p:cNvPr>
          <p:cNvSpPr>
            <a:spLocks noGrp="1"/>
          </p:cNvSpPr>
          <p:nvPr>
            <p:ph sz="quarter" idx="11"/>
          </p:nvPr>
        </p:nvSpPr>
        <p:spPr>
          <a:xfrm>
            <a:off x="365760" y="2057400"/>
            <a:ext cx="3868920" cy="2610293"/>
          </a:xfrm>
        </p:spPr>
        <p:txBody>
          <a:bodyPr/>
          <a:lstStyle/>
          <a:p>
            <a:pPr marL="0" indent="0">
              <a:buNone/>
            </a:pPr>
            <a:r>
              <a:rPr lang="en-US" sz="2800" dirty="0"/>
              <a:t>Survey reporting schedule and draft of survey</a:t>
            </a:r>
          </a:p>
          <a:p>
            <a:pPr marL="0" indent="0">
              <a:spcBef>
                <a:spcPts val="2400"/>
              </a:spcBef>
              <a:buNone/>
            </a:pPr>
            <a:r>
              <a:rPr lang="en-US" sz="2800" dirty="0">
                <a:solidFill>
                  <a:srgbClr val="FFCD57"/>
                </a:solidFill>
                <a:hlinkClick r:id="rId5">
                  <a:extLst>
                    <a:ext uri="{A12FA001-AC4F-418D-AE19-62706E023703}">
                      <ahyp:hlinkClr xmlns:ahyp="http://schemas.microsoft.com/office/drawing/2018/hyperlinkcolor" val="tx"/>
                    </a:ext>
                  </a:extLst>
                </a:hlinkClick>
              </a:rPr>
              <a:t>Example</a:t>
            </a:r>
            <a:r>
              <a:rPr lang="en-US" sz="2800" dirty="0"/>
              <a:t> of Survey and Schedule CCROV</a:t>
            </a:r>
            <a:endParaRPr lang="en-US" sz="2400" dirty="0"/>
          </a:p>
          <a:p>
            <a:endParaRPr lang="en-US" dirty="0"/>
          </a:p>
        </p:txBody>
      </p:sp>
      <p:pic>
        <p:nvPicPr>
          <p:cNvPr id="7" name="Picture 6" descr="Draft UOCAVA survey from the Survey and Schedule CCROV">
            <a:extLst>
              <a:ext uri="{FF2B5EF4-FFF2-40B4-BE49-F238E27FC236}">
                <a16:creationId xmlns:a16="http://schemas.microsoft.com/office/drawing/2014/main" id="{90B3549D-689A-AC18-4AD5-95828576727A}"/>
              </a:ext>
            </a:extLst>
          </p:cNvPr>
          <p:cNvPicPr>
            <a:picLocks noChangeAspect="1"/>
          </p:cNvPicPr>
          <p:nvPr/>
        </p:nvPicPr>
        <p:blipFill>
          <a:blip r:embed="rId6"/>
          <a:stretch>
            <a:fillRect/>
          </a:stretch>
        </p:blipFill>
        <p:spPr>
          <a:xfrm>
            <a:off x="4717568" y="1205344"/>
            <a:ext cx="4060672" cy="5237588"/>
          </a:xfrm>
          <a:prstGeom prst="rect">
            <a:avLst/>
          </a:prstGeom>
        </p:spPr>
      </p:pic>
      <p:sp>
        <p:nvSpPr>
          <p:cNvPr id="3" name="Slide Number Placeholder 2">
            <a:extLst>
              <a:ext uri="{FF2B5EF4-FFF2-40B4-BE49-F238E27FC236}">
                <a16:creationId xmlns:a16="http://schemas.microsoft.com/office/drawing/2014/main" id="{3E63AEE4-FAE0-0B7D-D4D6-5186C452B3E9}"/>
              </a:ext>
              <a:ext uri="{C183D7F6-B498-43B3-948B-1728B52AA6E4}">
                <adec:decorative xmlns:adec="http://schemas.microsoft.com/office/drawing/2017/decorative" val="1"/>
              </a:ext>
            </a:extLst>
          </p:cNvPr>
          <p:cNvSpPr>
            <a:spLocks noGrp="1"/>
          </p:cNvSpPr>
          <p:nvPr>
            <p:ph type="sldNum" sz="quarter" idx="2"/>
          </p:nvPr>
        </p:nvSpPr>
        <p:spPr/>
        <p:txBody>
          <a:bodyPr/>
          <a:lstStyle/>
          <a:p>
            <a:fld id="{D0A2A983-3618-4684-9AEF-53A7E0DFDD57}" type="slidenum">
              <a:rPr lang="en-US" smtClean="0"/>
              <a:t>25</a:t>
            </a:fld>
            <a:endParaRPr lang="en-US"/>
          </a:p>
        </p:txBody>
      </p:sp>
      <p:pic>
        <p:nvPicPr>
          <p:cNvPr id="8" name="Audio 7">
            <a:hlinkClick r:id="" action="ppaction://media"/>
            <a:extLst>
              <a:ext uri="{FF2B5EF4-FFF2-40B4-BE49-F238E27FC236}">
                <a16:creationId xmlns:a16="http://schemas.microsoft.com/office/drawing/2014/main" id="{E6C70066-D88B-E4DC-0726-9F194F3C3435}"/>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8686800" y="5577840"/>
            <a:ext cx="2057400" cy="2057400"/>
          </a:xfrm>
          <a:prstGeom prst="ellipse">
            <a:avLst/>
          </a:prstGeom>
        </p:spPr>
      </p:pic>
      <p:pic>
        <p:nvPicPr>
          <p:cNvPr id="2" name="Graphic 1" descr="Badge outline">
            <a:extLst>
              <a:ext uri="{FF2B5EF4-FFF2-40B4-BE49-F238E27FC236}">
                <a16:creationId xmlns:a16="http://schemas.microsoft.com/office/drawing/2014/main" id="{C94458BA-EEF0-E91C-56B3-3438438DBEC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92138" y="172489"/>
            <a:ext cx="640080" cy="640080"/>
          </a:xfrm>
          <a:prstGeom prst="rect">
            <a:avLst/>
          </a:prstGeom>
        </p:spPr>
      </p:pic>
    </p:spTree>
    <p:extLst>
      <p:ext uri="{BB962C8B-B14F-4D97-AF65-F5344CB8AC3E}">
        <p14:creationId xmlns:p14="http://schemas.microsoft.com/office/powerpoint/2010/main" val="487401748"/>
      </p:ext>
    </p:extLst>
  </p:cSld>
  <p:clrMapOvr>
    <a:masterClrMapping/>
  </p:clrMapOvr>
  <p:transition spd="med" advTm="1178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6EBBC6-593A-04A2-7358-B61AE77124F5}"/>
              </a:ext>
            </a:extLst>
          </p:cNvPr>
          <p:cNvSpPr>
            <a:spLocks noGrp="1"/>
          </p:cNvSpPr>
          <p:nvPr>
            <p:ph type="title"/>
          </p:nvPr>
        </p:nvSpPr>
        <p:spPr>
          <a:xfrm>
            <a:off x="457199" y="78970"/>
            <a:ext cx="8165305" cy="642938"/>
          </a:xfrm>
          <a:prstGeom prst="rect">
            <a:avLst/>
          </a:prstGeom>
        </p:spPr>
        <p:txBody>
          <a:bodyPr>
            <a:noAutofit/>
          </a:bodyPr>
          <a:lstStyle/>
          <a:p>
            <a:pPr algn="ctr"/>
            <a:r>
              <a:rPr lang="en-US" sz="4000" dirty="0">
                <a:solidFill>
                  <a:schemeClr val="bg1"/>
                </a:solidFill>
                <a:latin typeface="Arial" panose="020B0604020202020204" pitchFamily="34" charset="0"/>
                <a:cs typeface="Arial" panose="020B0604020202020204" pitchFamily="34" charset="0"/>
              </a:rPr>
              <a:t>Survey</a:t>
            </a:r>
          </a:p>
        </p:txBody>
      </p:sp>
      <p:sp>
        <p:nvSpPr>
          <p:cNvPr id="2" name="Content Placeholder 1">
            <a:extLst>
              <a:ext uri="{FF2B5EF4-FFF2-40B4-BE49-F238E27FC236}">
                <a16:creationId xmlns:a16="http://schemas.microsoft.com/office/drawing/2014/main" id="{BC226D5F-5A9E-A2B2-0909-F501FE61144E}"/>
              </a:ext>
            </a:extLst>
          </p:cNvPr>
          <p:cNvSpPr>
            <a:spLocks noGrp="1"/>
          </p:cNvSpPr>
          <p:nvPr>
            <p:ph type="body" idx="4294967295"/>
          </p:nvPr>
        </p:nvSpPr>
        <p:spPr>
          <a:xfrm>
            <a:off x="365760" y="2057399"/>
            <a:ext cx="3931920" cy="3716079"/>
          </a:xfrm>
          <a:prstGeom prst="rect">
            <a:avLst/>
          </a:prstGeom>
        </p:spPr>
        <p:txBody>
          <a:bodyPr lIns="0" tIns="182880" rIns="91440"/>
          <a:lstStyle/>
          <a:p>
            <a:pPr marL="0" lvl="1" indent="0">
              <a:spcAft>
                <a:spcPts val="1800"/>
              </a:spcAft>
              <a:buSzPct val="75000"/>
              <a:buNone/>
            </a:pPr>
            <a:r>
              <a:rPr lang="en-US" sz="2800" dirty="0">
                <a:solidFill>
                  <a:schemeClr val="bg1"/>
                </a:solidFill>
                <a:latin typeface="Arial" panose="020B0604020202020204" pitchFamily="34" charset="0"/>
                <a:cs typeface="Arial" panose="020B0604020202020204" pitchFamily="34" charset="0"/>
              </a:rPr>
              <a:t>Actual survey with deadline (</a:t>
            </a:r>
            <a:r>
              <a:rPr lang="en-US" sz="2800" b="1" dirty="0">
                <a:solidFill>
                  <a:schemeClr val="bg1"/>
                </a:solidFill>
                <a:latin typeface="Arial" panose="020B0604020202020204" pitchFamily="34" charset="0"/>
                <a:cs typeface="Arial" panose="020B0604020202020204" pitchFamily="34" charset="0"/>
              </a:rPr>
              <a:t>E-43 noon</a:t>
            </a:r>
            <a:r>
              <a:rPr lang="en-US" sz="2800" dirty="0">
                <a:solidFill>
                  <a:schemeClr val="bg1"/>
                </a:solidFill>
                <a:latin typeface="Arial" panose="020B0604020202020204" pitchFamily="34" charset="0"/>
                <a:cs typeface="Arial" panose="020B0604020202020204" pitchFamily="34" charset="0"/>
              </a:rPr>
              <a:t>) for reporting to SOS </a:t>
            </a:r>
          </a:p>
          <a:p>
            <a:pPr marL="0" lvl="1" indent="0">
              <a:buSzPct val="75000"/>
              <a:buNone/>
            </a:pPr>
            <a:r>
              <a:rPr lang="en-US" sz="2800" dirty="0">
                <a:solidFill>
                  <a:srgbClr val="FFCD57"/>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Example</a:t>
            </a:r>
            <a:r>
              <a:rPr lang="en-US" sz="2800" dirty="0">
                <a:solidFill>
                  <a:schemeClr val="bg1"/>
                </a:solidFill>
                <a:latin typeface="Arial" panose="020B0604020202020204" pitchFamily="34" charset="0"/>
                <a:cs typeface="Arial" panose="020B0604020202020204" pitchFamily="34" charset="0"/>
              </a:rPr>
              <a:t> of Survey CCROV</a:t>
            </a:r>
          </a:p>
          <a:p>
            <a:endParaRPr lang="en-US" dirty="0"/>
          </a:p>
        </p:txBody>
      </p:sp>
      <p:pic>
        <p:nvPicPr>
          <p:cNvPr id="7" name="Picture 6" descr="UOCAVA Survey in fillable pdf format">
            <a:extLst>
              <a:ext uri="{FF2B5EF4-FFF2-40B4-BE49-F238E27FC236}">
                <a16:creationId xmlns:a16="http://schemas.microsoft.com/office/drawing/2014/main" id="{128FC79A-9EE7-B702-8233-ED7F03C8318A}"/>
              </a:ext>
            </a:extLst>
          </p:cNvPr>
          <p:cNvPicPr>
            <a:picLocks noChangeAspect="1"/>
          </p:cNvPicPr>
          <p:nvPr/>
        </p:nvPicPr>
        <p:blipFill>
          <a:blip r:embed="rId6"/>
          <a:stretch>
            <a:fillRect/>
          </a:stretch>
        </p:blipFill>
        <p:spPr>
          <a:xfrm>
            <a:off x="4540872" y="1075135"/>
            <a:ext cx="4225569" cy="5430143"/>
          </a:xfrm>
          <a:prstGeom prst="rect">
            <a:avLst/>
          </a:prstGeom>
        </p:spPr>
      </p:pic>
      <p:sp>
        <p:nvSpPr>
          <p:cNvPr id="3" name="Slide Number Placeholder 2">
            <a:extLst>
              <a:ext uri="{FF2B5EF4-FFF2-40B4-BE49-F238E27FC236}">
                <a16:creationId xmlns:a16="http://schemas.microsoft.com/office/drawing/2014/main" id="{642988C5-9409-31BF-9BC4-4E747270C76F}"/>
              </a:ext>
              <a:ext uri="{C183D7F6-B498-43B3-948B-1728B52AA6E4}">
                <adec:decorative xmlns:adec="http://schemas.microsoft.com/office/drawing/2017/decorative" val="1"/>
              </a:ext>
            </a:extLst>
          </p:cNvPr>
          <p:cNvSpPr>
            <a:spLocks noGrp="1"/>
          </p:cNvSpPr>
          <p:nvPr>
            <p:ph type="sldNum" sz="quarter" idx="2"/>
          </p:nvPr>
        </p:nvSpPr>
        <p:spPr/>
        <p:txBody>
          <a:bodyPr/>
          <a:lstStyle/>
          <a:p>
            <a:fld id="{D0A2A983-3618-4684-9AEF-53A7E0DFDD57}" type="slidenum">
              <a:rPr lang="en-US" smtClean="0"/>
              <a:t>26</a:t>
            </a:fld>
            <a:endParaRPr lang="en-US"/>
          </a:p>
        </p:txBody>
      </p:sp>
      <p:pic>
        <p:nvPicPr>
          <p:cNvPr id="14" name="Audio 13">
            <a:hlinkClick r:id="" action="ppaction://media"/>
            <a:extLst>
              <a:ext uri="{FF2B5EF4-FFF2-40B4-BE49-F238E27FC236}">
                <a16:creationId xmlns:a16="http://schemas.microsoft.com/office/drawing/2014/main" id="{206EEBFC-4FC7-EE23-4D2A-9CED7A6D9CF4}"/>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8686800" y="5577840"/>
            <a:ext cx="2057400" cy="2057400"/>
          </a:xfrm>
          <a:prstGeom prst="ellipse">
            <a:avLst/>
          </a:prstGeom>
        </p:spPr>
      </p:pic>
      <p:pic>
        <p:nvPicPr>
          <p:cNvPr id="5" name="Graphic 4" descr="Badge 3 outline">
            <a:extLst>
              <a:ext uri="{FF2B5EF4-FFF2-40B4-BE49-F238E27FC236}">
                <a16:creationId xmlns:a16="http://schemas.microsoft.com/office/drawing/2014/main" id="{3FC2C806-EFDF-9E16-3B14-3267C98CEE0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000896" y="110143"/>
            <a:ext cx="640080" cy="640080"/>
          </a:xfrm>
          <a:prstGeom prst="rect">
            <a:avLst/>
          </a:prstGeom>
        </p:spPr>
      </p:pic>
    </p:spTree>
    <p:extLst>
      <p:ext uri="{BB962C8B-B14F-4D97-AF65-F5344CB8AC3E}">
        <p14:creationId xmlns:p14="http://schemas.microsoft.com/office/powerpoint/2010/main" val="2636203174"/>
      </p:ext>
    </p:extLst>
  </p:cSld>
  <p:clrMapOvr>
    <a:masterClrMapping/>
  </p:clrMapOvr>
  <p:transition spd="med" advTm="598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BDD52-0E78-ACD2-DF96-037CDD4A234D}"/>
              </a:ext>
            </a:extLst>
          </p:cNvPr>
          <p:cNvSpPr>
            <a:spLocks noGrp="1"/>
          </p:cNvSpPr>
          <p:nvPr>
            <p:ph type="title"/>
          </p:nvPr>
        </p:nvSpPr>
        <p:spPr>
          <a:xfrm>
            <a:off x="457200" y="99752"/>
            <a:ext cx="8096250" cy="642938"/>
          </a:xfrm>
          <a:prstGeom prst="rect">
            <a:avLst/>
          </a:prstGeom>
        </p:spPr>
        <p:txBody>
          <a:bodyPr>
            <a:normAutofit fontScale="90000"/>
          </a:bodyPr>
          <a:lstStyle/>
          <a:p>
            <a:pPr algn="ctr"/>
            <a:r>
              <a:rPr kumimoji="0" lang="en-US" altLang="en-US" sz="440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SOS reports to U.S. DOJ</a:t>
            </a:r>
            <a:endParaRPr lang="en-US"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626AF53C-C346-5D75-43DE-9E8F3415C2CC}"/>
              </a:ext>
            </a:extLst>
          </p:cNvPr>
          <p:cNvSpPr>
            <a:spLocks noGrp="1"/>
          </p:cNvSpPr>
          <p:nvPr>
            <p:ph type="body" idx="4294967295"/>
          </p:nvPr>
        </p:nvSpPr>
        <p:spPr>
          <a:xfrm>
            <a:off x="365760" y="1143000"/>
            <a:ext cx="3153644" cy="3283528"/>
          </a:xfrm>
          <a:prstGeom prst="rect">
            <a:avLst/>
          </a:prstGeom>
        </p:spPr>
        <p:txBody>
          <a:bodyPr/>
          <a:lstStyle/>
          <a:p>
            <a:pPr marL="0" indent="0">
              <a:buNone/>
            </a:pPr>
            <a:r>
              <a:rPr lang="en-US" sz="2800" dirty="0">
                <a:solidFill>
                  <a:schemeClr val="bg1"/>
                </a:solidFill>
                <a:latin typeface="Arial" panose="020B0604020202020204" pitchFamily="34" charset="0"/>
                <a:cs typeface="Arial" panose="020B0604020202020204" pitchFamily="34" charset="0"/>
              </a:rPr>
              <a:t>On</a:t>
            </a:r>
            <a:r>
              <a:rPr lang="en-US" sz="2800" b="1" dirty="0">
                <a:solidFill>
                  <a:schemeClr val="bg1"/>
                </a:solidFill>
                <a:latin typeface="Arial" panose="020B0604020202020204" pitchFamily="34" charset="0"/>
                <a:cs typeface="Arial" panose="020B0604020202020204" pitchFamily="34" charset="0"/>
              </a:rPr>
              <a:t> E-43</a:t>
            </a:r>
            <a:r>
              <a:rPr lang="en-US" sz="2800" dirty="0">
                <a:solidFill>
                  <a:schemeClr val="bg1"/>
                </a:solidFill>
                <a:latin typeface="Arial" panose="020B0604020202020204" pitchFamily="34" charset="0"/>
                <a:cs typeface="Arial" panose="020B0604020202020204" pitchFamily="34" charset="0"/>
              </a:rPr>
              <a:t>, SOS compiles survey responses and provides a report to U.S. DOJ</a:t>
            </a:r>
          </a:p>
          <a:p>
            <a:endParaRPr lang="en-US" dirty="0"/>
          </a:p>
        </p:txBody>
      </p:sp>
      <p:pic>
        <p:nvPicPr>
          <p:cNvPr id="4" name="Picture 3" descr="Woman sitting at desk with keyboard and mouse processing spreadsheets visible on two monitors.">
            <a:extLst>
              <a:ext uri="{FF2B5EF4-FFF2-40B4-BE49-F238E27FC236}">
                <a16:creationId xmlns:a16="http://schemas.microsoft.com/office/drawing/2014/main" id="{34B4FBA7-06DE-76B6-EF5D-4CB0A5A17866}"/>
              </a:ext>
            </a:extLst>
          </p:cNvPr>
          <p:cNvPicPr>
            <a:picLocks noChangeAspect="1"/>
          </p:cNvPicPr>
          <p:nvPr/>
        </p:nvPicPr>
        <p:blipFill>
          <a:blip r:embed="rId5"/>
          <a:stretch>
            <a:fillRect/>
          </a:stretch>
        </p:blipFill>
        <p:spPr>
          <a:xfrm>
            <a:off x="3822946" y="2781001"/>
            <a:ext cx="4968671" cy="3706689"/>
          </a:xfrm>
          <a:prstGeom prst="rect">
            <a:avLst/>
          </a:prstGeom>
        </p:spPr>
      </p:pic>
      <p:sp>
        <p:nvSpPr>
          <p:cNvPr id="5" name="Slide Number Placeholder 4">
            <a:extLst>
              <a:ext uri="{FF2B5EF4-FFF2-40B4-BE49-F238E27FC236}">
                <a16:creationId xmlns:a16="http://schemas.microsoft.com/office/drawing/2014/main" id="{30CD96D8-55CA-6FD3-4E6A-0F4BEC4687CE}"/>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27</a:t>
            </a:fld>
            <a:endParaRPr lang="en-US"/>
          </a:p>
        </p:txBody>
      </p:sp>
      <p:pic>
        <p:nvPicPr>
          <p:cNvPr id="18" name="Audio 17">
            <a:hlinkClick r:id="" action="ppaction://media"/>
            <a:extLst>
              <a:ext uri="{FF2B5EF4-FFF2-40B4-BE49-F238E27FC236}">
                <a16:creationId xmlns:a16="http://schemas.microsoft.com/office/drawing/2014/main" id="{ACFFCD47-B718-DB60-2EA9-38C9813B1EE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8686800" y="5577840"/>
            <a:ext cx="2057400" cy="2057400"/>
          </a:xfrm>
          <a:prstGeom prst="ellipse">
            <a:avLst/>
          </a:prstGeom>
        </p:spPr>
      </p:pic>
      <p:pic>
        <p:nvPicPr>
          <p:cNvPr id="6" name="Picture 2">
            <a:extLst>
              <a:ext uri="{FF2B5EF4-FFF2-40B4-BE49-F238E27FC236}">
                <a16:creationId xmlns:a16="http://schemas.microsoft.com/office/drawing/2014/main" id="{CADBC062-CB20-E649-9013-8832848CDE0B}"/>
              </a:ext>
              <a:ext uri="{C183D7F6-B498-43B3-948B-1728B52AA6E4}">
                <adec:decorative xmlns:adec="http://schemas.microsoft.com/office/drawing/2017/decorative" val="1"/>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6575" r="64608"/>
          <a:stretch/>
        </p:blipFill>
        <p:spPr bwMode="auto">
          <a:xfrm>
            <a:off x="7440574" y="4572000"/>
            <a:ext cx="1482377" cy="2269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284944"/>
      </p:ext>
    </p:extLst>
  </p:cSld>
  <p:clrMapOvr>
    <a:masterClrMapping/>
  </p:clrMapOvr>
  <p:transition spd="med" advTm="3673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MediaBookmark" delay="0">
                    <p:tgtEl>
                      <p:spTgt spid="18"/>
                    </p:tgtEl>
                  </p:cond>
                </p:stCondLst>
                <p:endSync evt="end" delay="0">
                  <p:rtn val="all"/>
                </p:endSync>
                <p:childTnLst>
                  <p:par>
                    <p:cTn id="8" fill="hold">
                      <p:stCondLst>
                        <p:cond delay="0"/>
                      </p:stCondLst>
                      <p:childTnLst>
                        <p:par>
                          <p:cTn id="9" fill="hold">
                            <p:stCondLst>
                              <p:cond delay="0"/>
                            </p:stCondLst>
                            <p:childTnLst>
                              <p:par>
                                <p:cTn id="10" presetID="32" presetClass="emph" presetSubtype="0" fill="hold" nodeType="afterEffect">
                                  <p:stCondLst>
                                    <p:cond delay="0"/>
                                  </p:stCondLst>
                                  <p:childTnLst>
                                    <p:animRot by="120000">
                                      <p:cBhvr>
                                        <p:cTn id="11" dur="100" fill="hold">
                                          <p:stCondLst>
                                            <p:cond delay="0"/>
                                          </p:stCondLst>
                                        </p:cTn>
                                        <p:tgtEl>
                                          <p:spTgt spid="6"/>
                                        </p:tgtEl>
                                        <p:attrNameLst>
                                          <p:attrName>r</p:attrName>
                                        </p:attrNameLst>
                                      </p:cBhvr>
                                    </p:animRot>
                                    <p:animRot by="-240000">
                                      <p:cBhvr>
                                        <p:cTn id="12" dur="200" fill="hold">
                                          <p:stCondLst>
                                            <p:cond delay="200"/>
                                          </p:stCondLst>
                                        </p:cTn>
                                        <p:tgtEl>
                                          <p:spTgt spid="6"/>
                                        </p:tgtEl>
                                        <p:attrNameLst>
                                          <p:attrName>r</p:attrName>
                                        </p:attrNameLst>
                                      </p:cBhvr>
                                    </p:animRot>
                                    <p:animRot by="240000">
                                      <p:cBhvr>
                                        <p:cTn id="13" dur="200" fill="hold">
                                          <p:stCondLst>
                                            <p:cond delay="400"/>
                                          </p:stCondLst>
                                        </p:cTn>
                                        <p:tgtEl>
                                          <p:spTgt spid="6"/>
                                        </p:tgtEl>
                                        <p:attrNameLst>
                                          <p:attrName>r</p:attrName>
                                        </p:attrNameLst>
                                      </p:cBhvr>
                                    </p:animRot>
                                    <p:animRot by="-240000">
                                      <p:cBhvr>
                                        <p:cTn id="14" dur="200" fill="hold">
                                          <p:stCondLst>
                                            <p:cond delay="600"/>
                                          </p:stCondLst>
                                        </p:cTn>
                                        <p:tgtEl>
                                          <p:spTgt spid="6"/>
                                        </p:tgtEl>
                                        <p:attrNameLst>
                                          <p:attrName>r</p:attrName>
                                        </p:attrNameLst>
                                      </p:cBhvr>
                                    </p:animRot>
                                    <p:animRot by="120000">
                                      <p:cBhvr>
                                        <p:cTn id="15" dur="200" fill="hold">
                                          <p:stCondLst>
                                            <p:cond delay="800"/>
                                          </p:stCondLst>
                                        </p:cTn>
                                        <p:tgtEl>
                                          <p:spTgt spid="6"/>
                                        </p:tgtEl>
                                        <p:attrNameLst>
                                          <p:attrName>r</p:attrName>
                                        </p:attrNameLst>
                                      </p:cBhvr>
                                    </p:animRot>
                                  </p:childTnLst>
                                </p:cTn>
                              </p:par>
                            </p:childTnLst>
                          </p:cTn>
                        </p:par>
                        <p:par>
                          <p:cTn id="16" fill="hold">
                            <p:stCondLst>
                              <p:cond delay="1000"/>
                            </p:stCondLst>
                            <p:childTnLst>
                              <p:par>
                                <p:cTn id="17" presetID="37" presetClass="exit" presetSubtype="0" fill="hold" nodeType="afterEffect">
                                  <p:stCondLst>
                                    <p:cond delay="0"/>
                                  </p:stCondLst>
                                  <p:childTnLst>
                                    <p:animEffect transition="out" filter="fade">
                                      <p:cBhvr>
                                        <p:cTn id="18" dur="1000"/>
                                        <p:tgtEl>
                                          <p:spTgt spid="6"/>
                                        </p:tgtEl>
                                      </p:cBhvr>
                                    </p:animEffect>
                                    <p:anim calcmode="lin" valueType="num">
                                      <p:cBhvr>
                                        <p:cTn id="19" dur="1000"/>
                                        <p:tgtEl>
                                          <p:spTgt spid="6"/>
                                        </p:tgtEl>
                                        <p:attrNameLst>
                                          <p:attrName>ppt_x</p:attrName>
                                        </p:attrNameLst>
                                      </p:cBhvr>
                                      <p:tavLst>
                                        <p:tav tm="0">
                                          <p:val>
                                            <p:strVal val="ppt_x"/>
                                          </p:val>
                                        </p:tav>
                                        <p:tav tm="100000">
                                          <p:val>
                                            <p:strVal val="ppt_x"/>
                                          </p:val>
                                        </p:tav>
                                      </p:tavLst>
                                    </p:anim>
                                    <p:anim calcmode="lin" valueType="num">
                                      <p:cBhvr>
                                        <p:cTn id="20" dur="100" decel="100000"/>
                                        <p:tgtEl>
                                          <p:spTgt spid="6"/>
                                        </p:tgtEl>
                                        <p:attrNameLst>
                                          <p:attrName>ppt_y</p:attrName>
                                        </p:attrNameLst>
                                      </p:cBhvr>
                                      <p:tavLst>
                                        <p:tav tm="0">
                                          <p:val>
                                            <p:strVal val="ppt_y"/>
                                          </p:val>
                                        </p:tav>
                                        <p:tav tm="100000">
                                          <p:val>
                                            <p:strVal val="ppt_y-.03"/>
                                          </p:val>
                                        </p:tav>
                                      </p:tavLst>
                                    </p:anim>
                                    <p:anim calcmode="lin" valueType="num">
                                      <p:cBhvr>
                                        <p:cTn id="21" dur="900" accel="100000">
                                          <p:stCondLst>
                                            <p:cond delay="100"/>
                                          </p:stCondLst>
                                        </p:cTn>
                                        <p:tgtEl>
                                          <p:spTgt spid="6"/>
                                        </p:tgtEl>
                                        <p:attrNameLst>
                                          <p:attrName>ppt_y</p:attrName>
                                        </p:attrNameLst>
                                      </p:cBhvr>
                                      <p:tavLst>
                                        <p:tav tm="0">
                                          <p:val>
                                            <p:strVal val="ppt_y"/>
                                          </p:val>
                                        </p:tav>
                                        <p:tav tm="100000">
                                          <p:val>
                                            <p:strVal val="ppt_y+1"/>
                                          </p:val>
                                        </p:tav>
                                      </p:tavLst>
                                    </p:anim>
                                    <p:set>
                                      <p:cBhvr>
                                        <p:cTn id="22"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MediaBookmark" delay="0">
                  <p:tgtEl>
                    <p:spTgt spid="18"/>
                  </p:tgtEl>
                </p:cond>
              </p:nextCondLst>
            </p:seq>
            <p:audio isNarration="1">
              <p:cMediaNode vol="80000" showWhenStopped="0">
                <p:cTn id="23" fill="hold" display="0">
                  <p:stCondLst>
                    <p:cond delay="indefinite"/>
                  </p:stCondLst>
                  <p:endCondLst>
                    <p:cond evt="onStopAudio" delay="0">
                      <p:tgtEl>
                        <p:sldTgt/>
                      </p:tgtEl>
                    </p:cond>
                  </p:endCondLst>
                </p:cTn>
                <p:tgtEl>
                  <p:spTgt spid="18"/>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FD9E7-6A85-3AF1-9667-89708FF3C162}"/>
              </a:ext>
            </a:extLst>
          </p:cNvPr>
          <p:cNvSpPr>
            <a:spLocks noGrp="1"/>
          </p:cNvSpPr>
          <p:nvPr>
            <p:ph type="title"/>
          </p:nvPr>
        </p:nvSpPr>
        <p:spPr/>
        <p:txBody>
          <a:bodyPr/>
          <a:lstStyle/>
          <a:p>
            <a:r>
              <a:rPr lang="en-US" dirty="0"/>
              <a:t>Recent Changes</a:t>
            </a:r>
          </a:p>
        </p:txBody>
      </p:sp>
      <p:sp>
        <p:nvSpPr>
          <p:cNvPr id="3" name="Content Placeholder 2">
            <a:extLst>
              <a:ext uri="{FF2B5EF4-FFF2-40B4-BE49-F238E27FC236}">
                <a16:creationId xmlns:a16="http://schemas.microsoft.com/office/drawing/2014/main" id="{A77989C4-4ACD-29D7-217A-87B1DF7E593C}"/>
              </a:ext>
            </a:extLst>
          </p:cNvPr>
          <p:cNvSpPr>
            <a:spLocks noGrp="1"/>
          </p:cNvSpPr>
          <p:nvPr>
            <p:ph sz="quarter" idx="11"/>
          </p:nvPr>
        </p:nvSpPr>
        <p:spPr>
          <a:xfrm>
            <a:off x="3093156" y="1495919"/>
            <a:ext cx="5870222" cy="4389120"/>
          </a:xfrm>
        </p:spPr>
        <p:txBody>
          <a:bodyPr lIns="91440" tIns="45720" rIns="91440" bIns="45720" anchor="t"/>
          <a:lstStyle/>
          <a:p>
            <a:r>
              <a:rPr lang="en-US" sz="3200" dirty="0"/>
              <a:t>DoD Fax Service Discontinued</a:t>
            </a:r>
          </a:p>
          <a:p>
            <a:r>
              <a:rPr lang="en-US" dirty="0">
                <a:ln/>
                <a:latin typeface="Arial"/>
                <a:cs typeface="Arial"/>
              </a:rPr>
              <a:t>Effective August 1, 2025, FVAP has discontinued their service of faxing UOCAVA voters' ballots to county elections officials.  </a:t>
            </a:r>
            <a:endParaRPr lang="en-US" dirty="0"/>
          </a:p>
          <a:p>
            <a:r>
              <a:rPr lang="en-US" dirty="0">
                <a:ln/>
                <a:latin typeface="Arial"/>
                <a:cs typeface="Arial"/>
              </a:rPr>
              <a:t>UOCAVA voters who wish to return their voted ballots by fax must do so using a fax machine - they can no longer send their ballots to </a:t>
            </a:r>
            <a:r>
              <a:rPr lang="en-US" dirty="0">
                <a:ln/>
                <a:latin typeface="Arial"/>
                <a:cs typeface="Arial"/>
                <a:hlinkClick r:id="rId5">
                  <a:extLst>
                    <a:ext uri="{A12FA001-AC4F-418D-AE19-62706E023703}">
                      <ahyp:hlinkClr xmlns:ahyp="http://schemas.microsoft.com/office/drawing/2018/hyperlinkcolor" val="tx"/>
                    </a:ext>
                  </a:extLst>
                </a:hlinkClick>
              </a:rPr>
              <a:t>fax@fvap.gov</a:t>
            </a:r>
            <a:r>
              <a:rPr lang="en-US" dirty="0">
                <a:ln/>
                <a:latin typeface="Arial"/>
                <a:cs typeface="Arial"/>
              </a:rPr>
              <a:t>. </a:t>
            </a:r>
            <a:endParaRPr lang="en-US" dirty="0"/>
          </a:p>
          <a:p>
            <a:r>
              <a:rPr lang="en-US" sz="1500" dirty="0">
                <a:ln/>
                <a:solidFill>
                  <a:schemeClr val="bg1"/>
                </a:solidFill>
                <a:latin typeface="Arial"/>
                <a:cs typeface="Arial"/>
              </a:rPr>
              <a:t>will fax it to their county elections office.</a:t>
            </a:r>
          </a:p>
          <a:p>
            <a:r>
              <a:rPr lang="en-US" sz="900" dirty="0">
                <a:ln/>
                <a:solidFill>
                  <a:schemeClr val="bg1"/>
                </a:solidFill>
                <a:latin typeface="Arial"/>
                <a:cs typeface="Arial"/>
              </a:rPr>
              <a:t>AP will fax it to their county elections office.</a:t>
            </a:r>
            <a:endParaRPr lang="en-US" dirty="0">
              <a:solidFill>
                <a:schemeClr val="bg1"/>
              </a:solidFill>
              <a:latin typeface="Arial"/>
              <a:cs typeface="Arial"/>
            </a:endParaRPr>
          </a:p>
          <a:p>
            <a:endParaRPr lang="en-US" dirty="0">
              <a:ln/>
            </a:endParaRPr>
          </a:p>
        </p:txBody>
      </p:sp>
      <p:sp>
        <p:nvSpPr>
          <p:cNvPr id="4" name="Slide Number Placeholder 3">
            <a:extLst>
              <a:ext uri="{FF2B5EF4-FFF2-40B4-BE49-F238E27FC236}">
                <a16:creationId xmlns:a16="http://schemas.microsoft.com/office/drawing/2014/main" id="{F23511DD-6A56-381C-9A96-CD0C95361D8A}"/>
              </a:ext>
            </a:extLst>
          </p:cNvPr>
          <p:cNvSpPr>
            <a:spLocks noGrp="1"/>
          </p:cNvSpPr>
          <p:nvPr>
            <p:ph type="sldNum" sz="quarter" idx="2"/>
          </p:nvPr>
        </p:nvSpPr>
        <p:spPr/>
        <p:txBody>
          <a:bodyPr/>
          <a:lstStyle/>
          <a:p>
            <a:fld id="{86CB4B4D-7CA3-9044-876B-883B54F8677D}" type="slidenum">
              <a:rPr lang="en-US" smtClean="0"/>
              <a:pPr/>
              <a:t>28</a:t>
            </a:fld>
            <a:endParaRPr lang="en-US"/>
          </a:p>
        </p:txBody>
      </p:sp>
      <p:sp>
        <p:nvSpPr>
          <p:cNvPr id="5" name="Arrow: Pentagon 4">
            <a:extLst>
              <a:ext uri="{FF2B5EF4-FFF2-40B4-BE49-F238E27FC236}">
                <a16:creationId xmlns:a16="http://schemas.microsoft.com/office/drawing/2014/main" id="{972A3FF5-97AF-9479-3D3A-2F52CBAE6D4C}"/>
              </a:ext>
              <a:ext uri="{C183D7F6-B498-43B3-948B-1728B52AA6E4}">
                <adec:decorative xmlns:adec="http://schemas.microsoft.com/office/drawing/2017/decorative" val="1"/>
              </a:ext>
            </a:extLst>
          </p:cNvPr>
          <p:cNvSpPr/>
          <p:nvPr/>
        </p:nvSpPr>
        <p:spPr>
          <a:xfrm rot="5400000">
            <a:off x="7772400" y="91441"/>
            <a:ext cx="914400" cy="731520"/>
          </a:xfrm>
          <a:prstGeom prst="homePlate">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pic>
        <p:nvPicPr>
          <p:cNvPr id="14" name="Audio 13">
            <a:hlinkClick r:id="" action="ppaction://media"/>
            <a:extLst>
              <a:ext uri="{FF2B5EF4-FFF2-40B4-BE49-F238E27FC236}">
                <a16:creationId xmlns:a16="http://schemas.microsoft.com/office/drawing/2014/main" id="{784F9362-DA08-A4B1-3FA7-2EC97D94574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010518165"/>
      </p:ext>
    </p:extLst>
  </p:cSld>
  <p:clrMapOvr>
    <a:masterClrMapping/>
  </p:clrMapOvr>
  <p:transition spd="med" advTm="1955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A62AC3-B2DA-420F-585D-D4B878994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01C40E-372D-31FA-DCE8-828DAD5A3BCC}"/>
              </a:ext>
            </a:extLst>
          </p:cNvPr>
          <p:cNvSpPr>
            <a:spLocks noGrp="1"/>
          </p:cNvSpPr>
          <p:nvPr>
            <p:ph type="title"/>
          </p:nvPr>
        </p:nvSpPr>
        <p:spPr>
          <a:prstGeom prst="rect">
            <a:avLst/>
          </a:prstGeom>
        </p:spPr>
        <p:txBody>
          <a:bodyPr anchor="ctr" anchorCtr="1">
            <a:noAutofit/>
          </a:bodyPr>
          <a:lstStyle/>
          <a:p>
            <a:r>
              <a:rPr lang="en-US" sz="4000" dirty="0">
                <a:solidFill>
                  <a:srgbClr val="06304D"/>
                </a:solidFill>
                <a:latin typeface="Arial" panose="020B0604020202020204" pitchFamily="34" charset="0"/>
                <a:cs typeface="Arial" panose="020B0604020202020204" pitchFamily="34" charset="0"/>
              </a:rPr>
              <a:t>Final Reminders</a:t>
            </a:r>
          </a:p>
        </p:txBody>
      </p:sp>
      <p:sp>
        <p:nvSpPr>
          <p:cNvPr id="3" name="Content Placeholder 2">
            <a:extLst>
              <a:ext uri="{FF2B5EF4-FFF2-40B4-BE49-F238E27FC236}">
                <a16:creationId xmlns:a16="http://schemas.microsoft.com/office/drawing/2014/main" id="{5D8F8EF7-15D3-8933-0716-C83ED427449D}"/>
              </a:ext>
            </a:extLst>
          </p:cNvPr>
          <p:cNvSpPr>
            <a:spLocks noGrp="1"/>
          </p:cNvSpPr>
          <p:nvPr>
            <p:ph type="body" sz="quarter" idx="15"/>
          </p:nvPr>
        </p:nvSpPr>
        <p:spPr>
          <a:xfrm>
            <a:off x="457200" y="1005840"/>
            <a:ext cx="6598227" cy="822960"/>
          </a:xfrm>
          <a:prstGeom prst="roundRect">
            <a:avLst/>
          </a:prstGeom>
          <a:noFill/>
          <a:ln w="38100">
            <a:solidFill>
              <a:srgbClr val="FF0000"/>
            </a:solidFill>
          </a:ln>
        </p:spPr>
        <p:txBody>
          <a:bodyPr anchor="ctr" anchorCtr="1">
            <a:noAutofit/>
            <a:scene3d>
              <a:camera prst="orthographicFront"/>
              <a:lightRig rig="threePt" dir="t"/>
            </a:scene3d>
            <a:sp3d prstMaterial="matte"/>
          </a:bodyPr>
          <a:lstStyle/>
          <a:p>
            <a:pPr algn="ctr">
              <a:spcBef>
                <a:spcPts val="0"/>
              </a:spcBef>
            </a:pPr>
            <a:r>
              <a:rPr lang="en-US" sz="2800" b="1" dirty="0">
                <a:solidFill>
                  <a:srgbClr val="06304D"/>
                </a:solidFill>
                <a:latin typeface="Arial" panose="020B0604020202020204" pitchFamily="34" charset="0"/>
                <a:cs typeface="Arial" panose="020B0604020202020204" pitchFamily="34" charset="0"/>
              </a:rPr>
              <a:t>The E-45 deadline is required by federal and California law</a:t>
            </a:r>
          </a:p>
        </p:txBody>
      </p:sp>
      <p:sp>
        <p:nvSpPr>
          <p:cNvPr id="7" name="Content Placeholder 6">
            <a:extLst>
              <a:ext uri="{FF2B5EF4-FFF2-40B4-BE49-F238E27FC236}">
                <a16:creationId xmlns:a16="http://schemas.microsoft.com/office/drawing/2014/main" id="{2306AB9E-B048-32C8-9008-AEC2A24B2465}"/>
              </a:ext>
            </a:extLst>
          </p:cNvPr>
          <p:cNvSpPr>
            <a:spLocks noGrp="1"/>
          </p:cNvSpPr>
          <p:nvPr>
            <p:ph type="body" sz="quarter" idx="16"/>
          </p:nvPr>
        </p:nvSpPr>
        <p:spPr>
          <a:xfrm>
            <a:off x="457199" y="2011680"/>
            <a:ext cx="3931920" cy="4572000"/>
          </a:xfrm>
          <a:prstGeom prst="roundRect">
            <a:avLst/>
          </a:prstGeom>
          <a:solidFill>
            <a:srgbClr val="EDEDED"/>
          </a:solidFill>
          <a:ln w="25400">
            <a:solidFill>
              <a:srgbClr val="06304D"/>
            </a:solidFill>
          </a:ln>
        </p:spPr>
        <p:txBody>
          <a:bodyPr anchor="ctr" anchorCtr="1"/>
          <a:lstStyle/>
          <a:p>
            <a:pPr marL="0" indent="0">
              <a:lnSpc>
                <a:spcPct val="110000"/>
              </a:lnSpc>
              <a:spcBef>
                <a:spcPts val="0"/>
              </a:spcBef>
              <a:buNone/>
            </a:pPr>
            <a:r>
              <a:rPr lang="en-US" sz="3200" dirty="0">
                <a:solidFill>
                  <a:srgbClr val="06304D"/>
                </a:solidFill>
                <a:effectLst>
                  <a:outerShdw blurRad="50800" dist="50800" dir="5400000" algn="ctr" rotWithShape="0">
                    <a:schemeClr val="tx2">
                      <a:lumMod val="10000"/>
                      <a:lumOff val="90000"/>
                    </a:schemeClr>
                  </a:outerShdw>
                </a:effectLst>
                <a:latin typeface="Arial" panose="020B0604020202020204" pitchFamily="34" charset="0"/>
                <a:cs typeface="Arial" panose="020B0604020202020204" pitchFamily="34" charset="0"/>
              </a:rPr>
              <a:t>E-45 means E-45:</a:t>
            </a:r>
          </a:p>
          <a:p>
            <a:pPr marL="457200" lvl="1" indent="-274320">
              <a:lnSpc>
                <a:spcPct val="110000"/>
              </a:lnSpc>
              <a:spcBef>
                <a:spcPts val="0"/>
              </a:spcBef>
              <a:buClr>
                <a:srgbClr val="06304D"/>
              </a:buClr>
              <a:buSzPct val="100000"/>
              <a:buFont typeface="Arial" panose="020B0604020202020204" pitchFamily="34" charset="0"/>
              <a:buChar char="•"/>
            </a:pPr>
            <a:r>
              <a:rPr lang="en-US" sz="2400" dirty="0">
                <a:solidFill>
                  <a:srgbClr val="06304D"/>
                </a:solidFill>
                <a:latin typeface="Arial" panose="020B0604020202020204" pitchFamily="34" charset="0"/>
                <a:cs typeface="Arial" panose="020B0604020202020204" pitchFamily="34" charset="0"/>
              </a:rPr>
              <a:t>By the UOCAVA voters designated preferred delivery method</a:t>
            </a:r>
          </a:p>
          <a:p>
            <a:pPr marL="457200" lvl="1" indent="-274320">
              <a:lnSpc>
                <a:spcPct val="110000"/>
              </a:lnSpc>
              <a:spcBef>
                <a:spcPts val="0"/>
              </a:spcBef>
              <a:buClr>
                <a:srgbClr val="06304D"/>
              </a:buClr>
              <a:buSzPct val="100000"/>
              <a:buFont typeface="Arial" panose="020B0604020202020204" pitchFamily="34" charset="0"/>
              <a:buChar char="•"/>
            </a:pPr>
            <a:r>
              <a:rPr lang="en-US" sz="2400" dirty="0">
                <a:solidFill>
                  <a:srgbClr val="06304D"/>
                </a:solidFill>
                <a:latin typeface="Arial" panose="020B0604020202020204" pitchFamily="34" charset="0"/>
                <a:cs typeface="Arial" panose="020B0604020202020204" pitchFamily="34" charset="0"/>
              </a:rPr>
              <a:t>It does NOT mean the following Monday</a:t>
            </a:r>
            <a:endParaRPr lang="en-US" dirty="0"/>
          </a:p>
        </p:txBody>
      </p:sp>
      <p:sp>
        <p:nvSpPr>
          <p:cNvPr id="9" name="Content Placeholder 8">
            <a:extLst>
              <a:ext uri="{FF2B5EF4-FFF2-40B4-BE49-F238E27FC236}">
                <a16:creationId xmlns:a16="http://schemas.microsoft.com/office/drawing/2014/main" id="{F73D6AD7-AB7D-8892-C1E0-01B385E4A9CB}"/>
              </a:ext>
            </a:extLst>
          </p:cNvPr>
          <p:cNvSpPr>
            <a:spLocks noGrp="1"/>
          </p:cNvSpPr>
          <p:nvPr>
            <p:ph type="body" sz="quarter" idx="17"/>
          </p:nvPr>
        </p:nvSpPr>
        <p:spPr>
          <a:xfrm>
            <a:off x="4846320" y="2011680"/>
            <a:ext cx="3931920" cy="4572000"/>
          </a:xfrm>
          <a:prstGeom prst="roundRect">
            <a:avLst/>
          </a:prstGeom>
          <a:solidFill>
            <a:srgbClr val="EDEDED"/>
          </a:solidFill>
          <a:ln w="25400">
            <a:solidFill>
              <a:srgbClr val="06304D"/>
            </a:solidFill>
          </a:ln>
        </p:spPr>
        <p:txBody>
          <a:bodyPr anchor="ctr" anchorCtr="1"/>
          <a:lstStyle/>
          <a:p>
            <a:pPr marL="0" indent="0">
              <a:lnSpc>
                <a:spcPct val="110000"/>
              </a:lnSpc>
              <a:spcBef>
                <a:spcPts val="0"/>
              </a:spcBef>
              <a:buFontTx/>
              <a:buNone/>
            </a:pPr>
            <a:r>
              <a:rPr lang="en-US" sz="3600" kern="0" dirty="0">
                <a:solidFill>
                  <a:srgbClr val="06304D"/>
                </a:solidFill>
                <a:effectLst>
                  <a:outerShdw blurRad="50800" dist="50800" dir="5400000" algn="ctr" rotWithShape="0">
                    <a:schemeClr val="tx2">
                      <a:lumMod val="10000"/>
                      <a:lumOff val="90000"/>
                    </a:schemeClr>
                  </a:outerShdw>
                </a:effectLst>
                <a:latin typeface="Arial" panose="020B0604020202020204" pitchFamily="34" charset="0"/>
                <a:cs typeface="Arial" panose="020B0604020202020204" pitchFamily="34" charset="0"/>
              </a:rPr>
              <a:t>Best Practice:</a:t>
            </a:r>
          </a:p>
          <a:p>
            <a:pPr marL="457200" indent="-274320">
              <a:lnSpc>
                <a:spcPct val="110000"/>
              </a:lnSpc>
              <a:spcBef>
                <a:spcPts val="0"/>
              </a:spcBef>
              <a:buFontTx/>
              <a:buNone/>
            </a:pPr>
            <a:r>
              <a:rPr lang="en-US" sz="2800" kern="0" dirty="0">
                <a:solidFill>
                  <a:srgbClr val="06304D"/>
                </a:solidFill>
                <a:effectLst>
                  <a:outerShdw blurRad="50800" dist="50800" dir="5400000" algn="ctr" rotWithShape="0">
                    <a:schemeClr val="tx2">
                      <a:lumMod val="10000"/>
                      <a:lumOff val="90000"/>
                    </a:schemeClr>
                  </a:outerShdw>
                </a:effectLst>
                <a:latin typeface="Arial" panose="020B0604020202020204" pitchFamily="34" charset="0"/>
                <a:cs typeface="Arial" panose="020B0604020202020204" pitchFamily="34" charset="0"/>
              </a:rPr>
              <a:t>•	</a:t>
            </a:r>
            <a:r>
              <a:rPr lang="en-US" sz="2400" kern="0" dirty="0">
                <a:solidFill>
                  <a:srgbClr val="06304D"/>
                </a:solidFill>
                <a:effectLst>
                  <a:outerShdw blurRad="50800" dist="50800" dir="5400000" algn="ctr" rotWithShape="0">
                    <a:schemeClr val="tx2">
                      <a:lumMod val="10000"/>
                      <a:lumOff val="90000"/>
                    </a:schemeClr>
                  </a:outerShdw>
                </a:effectLst>
                <a:latin typeface="Arial" panose="020B0604020202020204" pitchFamily="34" charset="0"/>
                <a:cs typeface="Arial" panose="020B0604020202020204" pitchFamily="34" charset="0"/>
              </a:rPr>
              <a:t>Start transmitting at E-60 (Elections Code, sections 3105 and 3114)</a:t>
            </a:r>
          </a:p>
          <a:p>
            <a:pPr marL="457200" indent="-274320">
              <a:lnSpc>
                <a:spcPct val="110000"/>
              </a:lnSpc>
              <a:spcBef>
                <a:spcPts val="0"/>
              </a:spcBef>
              <a:buFontTx/>
              <a:buNone/>
            </a:pPr>
            <a:r>
              <a:rPr lang="en-US" sz="2400" kern="0" dirty="0">
                <a:solidFill>
                  <a:srgbClr val="06304D"/>
                </a:solidFill>
                <a:effectLst>
                  <a:outerShdw blurRad="50800" dist="50800" dir="5400000" algn="ctr" rotWithShape="0">
                    <a:schemeClr val="tx2">
                      <a:lumMod val="10000"/>
                      <a:lumOff val="90000"/>
                    </a:schemeClr>
                  </a:outerShdw>
                </a:effectLst>
                <a:latin typeface="Arial" panose="020B0604020202020204" pitchFamily="34" charset="0"/>
                <a:cs typeface="Arial" panose="020B0604020202020204" pitchFamily="34" charset="0"/>
              </a:rPr>
              <a:t>•	Continue transmitting any requests received by E-45</a:t>
            </a:r>
            <a:endParaRPr lang="en-US" dirty="0"/>
          </a:p>
        </p:txBody>
      </p:sp>
      <p:pic>
        <p:nvPicPr>
          <p:cNvPr id="5" name="Picture 4">
            <a:extLst>
              <a:ext uri="{FF2B5EF4-FFF2-40B4-BE49-F238E27FC236}">
                <a16:creationId xmlns:a16="http://schemas.microsoft.com/office/drawing/2014/main" id="{C5FDA18B-4ACB-5432-E445-3A83477072BA}"/>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rot="2100000">
            <a:off x="6609592" y="18962"/>
            <a:ext cx="2594381" cy="1848240"/>
          </a:xfrm>
          <a:prstGeom prst="rect">
            <a:avLst/>
          </a:prstGeom>
        </p:spPr>
      </p:pic>
      <p:sp>
        <p:nvSpPr>
          <p:cNvPr id="4" name="Slide Number Placeholder 3">
            <a:extLst>
              <a:ext uri="{FF2B5EF4-FFF2-40B4-BE49-F238E27FC236}">
                <a16:creationId xmlns:a16="http://schemas.microsoft.com/office/drawing/2014/main" id="{9C5BEB57-B898-99FE-4D95-EDFF04443C57}"/>
              </a:ext>
              <a:ext uri="{C183D7F6-B498-43B3-948B-1728B52AA6E4}">
                <adec:decorative xmlns:adec="http://schemas.microsoft.com/office/drawing/2017/decorative" val="1"/>
              </a:ext>
            </a:extLst>
          </p:cNvPr>
          <p:cNvSpPr>
            <a:spLocks noGrp="1"/>
          </p:cNvSpPr>
          <p:nvPr>
            <p:ph type="sldNum" sz="quarter" idx="2"/>
          </p:nvPr>
        </p:nvSpPr>
        <p:spPr/>
        <p:txBody>
          <a:bodyPr/>
          <a:lstStyle/>
          <a:p>
            <a:fld id="{D0A2A983-3618-4684-9AEF-53A7E0DFDD57}" type="slidenum">
              <a:rPr lang="en-US" smtClean="0"/>
              <a:t>29</a:t>
            </a:fld>
            <a:endParaRPr lang="en-US"/>
          </a:p>
        </p:txBody>
      </p:sp>
      <p:pic>
        <p:nvPicPr>
          <p:cNvPr id="10" name="Audio 9">
            <a:hlinkClick r:id="" action="ppaction://media"/>
            <a:extLst>
              <a:ext uri="{FF2B5EF4-FFF2-40B4-BE49-F238E27FC236}">
                <a16:creationId xmlns:a16="http://schemas.microsoft.com/office/drawing/2014/main" id="{56EF781D-0DCD-F16E-474E-AD9856F580ED}"/>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8686800" y="5486400"/>
            <a:ext cx="2057400" cy="2057400"/>
          </a:xfrm>
          <a:prstGeom prst="ellipse">
            <a:avLst/>
          </a:prstGeom>
        </p:spPr>
      </p:pic>
    </p:spTree>
    <p:extLst>
      <p:ext uri="{BB962C8B-B14F-4D97-AF65-F5344CB8AC3E}">
        <p14:creationId xmlns:p14="http://schemas.microsoft.com/office/powerpoint/2010/main" val="351050334"/>
      </p:ext>
    </p:extLst>
  </p:cSld>
  <p:clrMapOvr>
    <a:masterClrMapping/>
  </p:clrMapOvr>
  <p:transition spd="med" advTm="2688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49000">
              <a:srgbClr val="06304D"/>
            </a:gs>
            <a:gs pos="72000">
              <a:srgbClr val="205D96"/>
            </a:gs>
          </a:gsLst>
          <a:lin ang="108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256C9-FA07-EF0E-A5FC-6CF186C51265}"/>
              </a:ext>
            </a:extLst>
          </p:cNvPr>
          <p:cNvSpPr>
            <a:spLocks noGrp="1"/>
          </p:cNvSpPr>
          <p:nvPr>
            <p:ph type="title"/>
          </p:nvPr>
        </p:nvSpPr>
        <p:spPr>
          <a:xfrm>
            <a:off x="457199" y="123884"/>
            <a:ext cx="7804150" cy="631606"/>
          </a:xfrm>
          <a:prstGeom prst="rect">
            <a:avLst/>
          </a:prstGeom>
        </p:spPr>
        <p:txBody>
          <a:bodyPr/>
          <a:lstStyle/>
          <a:p>
            <a:pPr algn="ctr"/>
            <a:r>
              <a:rPr lang="en-US" sz="4000" b="1" dirty="0">
                <a:solidFill>
                  <a:schemeClr val="bg1"/>
                </a:solidFill>
                <a:latin typeface="Arial" panose="020B0604020202020204" pitchFamily="34" charset="0"/>
                <a:cs typeface="Arial" panose="020B0604020202020204" pitchFamily="34" charset="0"/>
              </a:rPr>
              <a:t>Questions?</a:t>
            </a:r>
          </a:p>
        </p:txBody>
      </p:sp>
      <p:sp>
        <p:nvSpPr>
          <p:cNvPr id="3" name="Content Placeholder 2">
            <a:extLst>
              <a:ext uri="{FF2B5EF4-FFF2-40B4-BE49-F238E27FC236}">
                <a16:creationId xmlns:a16="http://schemas.microsoft.com/office/drawing/2014/main" id="{72CB1629-AE83-469A-1DCD-056D733BD30D}"/>
              </a:ext>
            </a:extLst>
          </p:cNvPr>
          <p:cNvSpPr>
            <a:spLocks noGrp="1"/>
          </p:cNvSpPr>
          <p:nvPr>
            <p:ph sz="quarter" idx="11"/>
          </p:nvPr>
        </p:nvSpPr>
        <p:spPr>
          <a:xfrm>
            <a:off x="3117273" y="1124296"/>
            <a:ext cx="5465618" cy="4754880"/>
          </a:xfrm>
          <a:prstGeom prst="rect">
            <a:avLst/>
          </a:prstGeom>
        </p:spPr>
        <p:txBody>
          <a:bodyPr/>
          <a:lstStyle/>
          <a:p>
            <a:pPr marL="0" indent="0">
              <a:buClrTx/>
              <a:buNone/>
            </a:pPr>
            <a:r>
              <a:rPr lang="en-US" altLang="en-US" sz="2400" b="1" dirty="0">
                <a:solidFill>
                  <a:schemeClr val="bg1"/>
                </a:solidFill>
                <a:latin typeface="Arial" panose="020B0604020202020204" pitchFamily="34" charset="0"/>
                <a:cs typeface="Arial" panose="020B0604020202020204" pitchFamily="34" charset="0"/>
              </a:rPr>
              <a:t>SOS MOV Coordinators </a:t>
            </a:r>
          </a:p>
          <a:p>
            <a:pPr marL="0" indent="0">
              <a:spcBef>
                <a:spcPts val="1200"/>
              </a:spcBef>
              <a:buClrTx/>
              <a:buNone/>
            </a:pPr>
            <a:r>
              <a:rPr lang="en-US" altLang="en-US" sz="2200" dirty="0">
                <a:solidFill>
                  <a:schemeClr val="bg1"/>
                </a:solidFill>
                <a:latin typeface="Arial" panose="020B0604020202020204" pitchFamily="34" charset="0"/>
                <a:cs typeface="Arial" panose="020B0604020202020204" pitchFamily="34" charset="0"/>
              </a:rPr>
              <a:t>Please contact us with any UOCAVA questions or concerns about meeting the E-45 ballot transmission deadline</a:t>
            </a:r>
          </a:p>
          <a:p>
            <a:pPr marL="0" indent="0">
              <a:spcBef>
                <a:spcPts val="1200"/>
              </a:spcBef>
              <a:buClrTx/>
              <a:buNone/>
            </a:pPr>
            <a:r>
              <a:rPr lang="en-US" altLang="en-US" sz="2200" b="1" dirty="0">
                <a:solidFill>
                  <a:schemeClr val="bg1"/>
                </a:solidFill>
                <a:latin typeface="Arial" panose="020B0604020202020204" pitchFamily="34" charset="0"/>
                <a:cs typeface="Arial" panose="020B0604020202020204" pitchFamily="34" charset="0"/>
              </a:rPr>
              <a:t>Email: </a:t>
            </a:r>
            <a:r>
              <a:rPr lang="en-US" altLang="en-US" sz="2200" b="1" dirty="0">
                <a:solidFill>
                  <a:schemeClr val="bg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mov@sos.ca.gov</a:t>
            </a:r>
            <a:endParaRPr lang="en-US" altLang="en-US" sz="2200" b="1" dirty="0">
              <a:solidFill>
                <a:schemeClr val="bg1"/>
              </a:solidFill>
              <a:latin typeface="Arial" panose="020B0604020202020204" pitchFamily="34" charset="0"/>
              <a:cs typeface="Arial" panose="020B0604020202020204" pitchFamily="34" charset="0"/>
            </a:endParaRPr>
          </a:p>
          <a:p>
            <a:pPr marL="0" indent="0">
              <a:spcBef>
                <a:spcPts val="4800"/>
              </a:spcBef>
              <a:buClrTx/>
              <a:buNone/>
            </a:pPr>
            <a:r>
              <a:rPr lang="en-US" altLang="en-US" sz="2400" b="1" dirty="0">
                <a:solidFill>
                  <a:schemeClr val="bg1"/>
                </a:solidFill>
                <a:latin typeface="Arial" panose="020B0604020202020204" pitchFamily="34" charset="0"/>
                <a:cs typeface="Arial" panose="020B0604020202020204" pitchFamily="34" charset="0"/>
              </a:rPr>
              <a:t>Federal Voting Assistance Program</a:t>
            </a:r>
          </a:p>
          <a:p>
            <a:pPr marL="0" indent="0">
              <a:spcBef>
                <a:spcPts val="1200"/>
              </a:spcBef>
              <a:buClrTx/>
              <a:buNone/>
            </a:pPr>
            <a:r>
              <a:rPr lang="en-US" altLang="en-US" sz="2200" dirty="0">
                <a:solidFill>
                  <a:schemeClr val="bg1"/>
                </a:solidFill>
                <a:latin typeface="Arial" panose="020B0604020202020204" pitchFamily="34" charset="0"/>
                <a:cs typeface="Arial" panose="020B0604020202020204" pitchFamily="34" charset="0"/>
              </a:rPr>
              <a:t>Contact: Sara Hedlund</a:t>
            </a:r>
          </a:p>
          <a:p>
            <a:pPr marL="0" indent="0">
              <a:spcBef>
                <a:spcPts val="1200"/>
              </a:spcBef>
              <a:buClrTx/>
              <a:buNone/>
            </a:pPr>
            <a:r>
              <a:rPr lang="en-US" altLang="en-US" sz="2200" b="1" dirty="0">
                <a:solidFill>
                  <a:schemeClr val="bg1"/>
                </a:solidFill>
                <a:latin typeface="Arial" panose="020B0604020202020204" pitchFamily="34" charset="0"/>
                <a:cs typeface="Arial" panose="020B0604020202020204" pitchFamily="34" charset="0"/>
              </a:rPr>
              <a:t>Email: </a:t>
            </a:r>
            <a:r>
              <a:rPr lang="en-US" sz="2200" b="1" u="sng" dirty="0">
                <a:solidFill>
                  <a:schemeClr val="bg1"/>
                </a:solidFill>
                <a:effectLst/>
                <a:latin typeface="Arial" panose="020B0604020202020204" pitchFamily="34" charset="0"/>
                <a:ea typeface="Calibri" panose="020F0502020204030204" pitchFamily="34" charset="0"/>
                <a:cs typeface="Arial" panose="020B0604020202020204" pitchFamily="34" charset="0"/>
              </a:rPr>
              <a:t>sara.m.hedlund.civ@mail.mil</a:t>
            </a:r>
            <a:endParaRPr lang="en-US" sz="2200" b="1" dirty="0">
              <a:solidFill>
                <a:schemeClr val="bg1"/>
              </a:solidFill>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D9AEAE41-2F37-36CB-7FF0-9199D49A45DB}"/>
              </a:ext>
              <a:ext uri="{C183D7F6-B498-43B3-948B-1728B52AA6E4}">
                <adec:decorative xmlns:adec="http://schemas.microsoft.com/office/drawing/2017/decorative" val="1"/>
              </a:ext>
            </a:extLst>
          </p:cNvPr>
          <p:cNvSpPr>
            <a:spLocks noGrp="1"/>
          </p:cNvSpPr>
          <p:nvPr>
            <p:ph type="sldNum" sz="quarter" idx="2"/>
          </p:nvPr>
        </p:nvSpPr>
        <p:spPr/>
        <p:txBody>
          <a:bodyPr/>
          <a:lstStyle/>
          <a:p>
            <a:fld id="{D0A2A983-3618-4684-9AEF-53A7E0DFDD57}" type="slidenum">
              <a:rPr lang="en-US" smtClean="0">
                <a:solidFill>
                  <a:schemeClr val="bg1"/>
                </a:solidFill>
              </a:rPr>
              <a:t>30</a:t>
            </a:fld>
            <a:endParaRPr lang="en-US">
              <a:solidFill>
                <a:schemeClr val="bg1"/>
              </a:solidFill>
            </a:endParaRPr>
          </a:p>
        </p:txBody>
      </p:sp>
      <p:pic>
        <p:nvPicPr>
          <p:cNvPr id="5" name="Picture 4">
            <a:extLst>
              <a:ext uri="{FF2B5EF4-FFF2-40B4-BE49-F238E27FC236}">
                <a16:creationId xmlns:a16="http://schemas.microsoft.com/office/drawing/2014/main" id="{4EA5B44E-2339-AA63-7C65-4C14E009C7D3}"/>
              </a:ext>
              <a:ext uri="{C183D7F6-B498-43B3-948B-1728B52AA6E4}">
                <adec:decorative xmlns:adec="http://schemas.microsoft.com/office/drawing/2017/decorative" val="1"/>
              </a:ext>
            </a:extLst>
          </p:cNvPr>
          <p:cNvPicPr>
            <a:picLocks noChangeAspect="1"/>
          </p:cNvPicPr>
          <p:nvPr/>
        </p:nvPicPr>
        <p:blipFill>
          <a:blip r:embed="rId6">
            <a:clrChange>
              <a:clrFrom>
                <a:srgbClr val="FEFEFE"/>
              </a:clrFrom>
              <a:clrTo>
                <a:srgbClr val="FEFEFE">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78228" y="1777266"/>
            <a:ext cx="1901283" cy="3101498"/>
          </a:xfrm>
          <a:prstGeom prst="rect">
            <a:avLst/>
          </a:prstGeom>
        </p:spPr>
      </p:pic>
      <p:pic>
        <p:nvPicPr>
          <p:cNvPr id="11" name="Audio 10">
            <a:hlinkClick r:id="" action="ppaction://media"/>
            <a:extLst>
              <a:ext uri="{FF2B5EF4-FFF2-40B4-BE49-F238E27FC236}">
                <a16:creationId xmlns:a16="http://schemas.microsoft.com/office/drawing/2014/main" id="{812203C2-E416-1495-7143-24F219F35A53}"/>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61075" t="-161075" r="-161075" b="-161075"/>
          <a:stretch>
            <a:fillRect/>
          </a:stretch>
        </p:blipFill>
        <p:spPr>
          <a:xfrm>
            <a:off x="8973617" y="5164851"/>
            <a:ext cx="2057400" cy="2057400"/>
          </a:xfrm>
          <a:prstGeom prst="ellipse">
            <a:avLst/>
          </a:prstGeom>
        </p:spPr>
      </p:pic>
    </p:spTree>
    <p:extLst>
      <p:ext uri="{BB962C8B-B14F-4D97-AF65-F5344CB8AC3E}">
        <p14:creationId xmlns:p14="http://schemas.microsoft.com/office/powerpoint/2010/main" val="3974629273"/>
      </p:ext>
    </p:extLst>
  </p:cSld>
  <p:clrMapOvr>
    <a:masterClrMapping/>
  </p:clrMapOvr>
  <p:transition spd="med" advTm="3469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2.xml><?xml version="1.0" encoding="utf-8"?>
<a:themeOverride xmlns:a="http://schemas.openxmlformats.org/drawingml/2006/main">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9F93569CE05147B21C5A18A2874FDD" ma:contentTypeVersion="17" ma:contentTypeDescription="Create a new document." ma:contentTypeScope="" ma:versionID="1554be99a6781a3cbcdcdde39483fb1c">
  <xsd:schema xmlns:xsd="http://www.w3.org/2001/XMLSchema" xmlns:xs="http://www.w3.org/2001/XMLSchema" xmlns:p="http://schemas.microsoft.com/office/2006/metadata/properties" xmlns:ns2="4a7c050e-656f-4a5d-b04a-1ef0cb6cbdb7" xmlns:ns3="275986ff-652a-4b0d-97e3-ba88febbc6e8" targetNamespace="http://schemas.microsoft.com/office/2006/metadata/properties" ma:root="true" ma:fieldsID="3eea1ac7fe80f8e72d992b060c8772ba" ns2:_="" ns3:_="">
    <xsd:import namespace="4a7c050e-656f-4a5d-b04a-1ef0cb6cbdb7"/>
    <xsd:import namespace="275986ff-652a-4b0d-97e3-ba88febbc6e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7c050e-656f-4a5d-b04a-1ef0cb6cbd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9ddac27-d884-43f0-8858-39ef05015eb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Link" ma:index="24"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75986ff-652a-4b0d-97e3-ba88febbc6e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1e8054c-8597-440d-a88e-8abcfb0083ee}" ma:internalName="TaxCatchAll" ma:showField="CatchAllData" ma:web="275986ff-652a-4b0d-97e3-ba88febbc6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a7c050e-656f-4a5d-b04a-1ef0cb6cbdb7">
      <Terms xmlns="http://schemas.microsoft.com/office/infopath/2007/PartnerControls"/>
    </lcf76f155ced4ddcb4097134ff3c332f>
    <TaxCatchAll xmlns="275986ff-652a-4b0d-97e3-ba88febbc6e8" xsi:nil="true"/>
    <Link xmlns="4a7c050e-656f-4a5d-b04a-1ef0cb6cbdb7">
      <Url xsi:nil="true"/>
      <Description xsi:nil="true"/>
    </Link>
  </documentManagement>
</p:properties>
</file>

<file path=customXml/item3.xml><?xml version="1.0" encoding="utf-8"?>
<PAW xmlns="http://www.net-centric.com/PAWPP">
  <Shape xmlns="" ID="qdP1P+cjO/PiqIuV8RkRW8cwQiU=" pdftag="" bookmark="no" Order="_x002D_1"/>
  <Shape xmlns="" ID="ZWIdv3GP1yVU8qXpT0dvTRTxWhQ=" pdftag="" bookmark="no" Order="_x002D_1"/>
  <Shape xmlns="" ID="hJsGE3T8vz/rpkp4771k+9tOiwo=" artifact="_x0031_" pdftag="_x005B_Artifact_x005D_" validate="no" formula="no" inline="no" Lang="" Order="_x002D_1"/>
  <Shape xmlns="" ID="56XIb5qF6glTztWsHJbSDHhR8aU=" pdftag="" bookmark="no" Order="_x002D_1"/>
  <Shape xmlns="" ID="cQRiBOePHHD5Y6Mh1G+zX+LMx5E=" pdftag="" bookmark="no" Order="_x002D_1"/>
  <Shape xmlns="" ID="h3Zg3OkKB/oU3Kl+NdSe9+i56A0=" pdftag="" bookmark="no" Order="_x002D_1"/>
  <Shape xmlns="" ID="xuZz15jU3Rh7vHbsXlc3Tr4A6o4=" pdftag="" bookmark="no" Order="_x002D_1"/>
  <Shape xmlns="" ID="9vjxDh4k3DEGuYCKX8NsnFya0w8=" pdftag="" bookmark="no" Order="_x002D_1"/>
  <Shape xmlns="" ID="Z2yjdJbAvBFnBoTv8yvyydxCSP0=" pdftag="" bookmark="no" Order="_x002D_1"/>
  <Shape xmlns="" ID="xTIYAOPjkrseGDayTpWQ0cwCh4E=" pdftag="" bookmark="no" Order="_x002D_1"/>
  <Shape xmlns="" ID="1HGvRGV8h1d4ZjG47k8m16HKwI0=" pdftag="" bookmark="no" Order="_x002D_1"/>
  <Shape xmlns="" ID="O7gyvq0M/qJF3SI1ULxe3QuUios=" pdftag="" bookmark="no" Order="_x002D_1"/>
  <Shape xmlns="" ID="WySq2etgY2lZPtfi87cvLwDUtBc=" pdftag="" bookmark="no" Order="_x002D_1"/>
  <Shape xmlns="" ID="clUwKzdv5w2HSh1jwPjOy8rThw0=" pdftag="" bookmark="no" Order="_x002D_1"/>
  <Shape xmlns="" ID="70NATTz1VOUb240yTEY5Cu3u29s=" pdftag="" bookmark="no" Order="_x002D_1"/>
  <Shape xmlns="" ID="nJYdywPoG4NTxKx1J7jfRIVM0cM=" pdftag="" bookmark="no" Order="_x002D_1"/>
  <Shape xmlns="" ID="qU/ioIiiWWmPySMTNzDe1v8shwA=" pdftag="" bookmark="no" Order="_x002D_1"/>
  <Shape xmlns="" ID="I36k7SYs0keAzZOc0dYnizPNCpU=" artifact="_x0031_" pdftag="_x005B_Artifact_x005D_" validate="no"/>
  <Shape xmlns="" ID="uRhfvC2Jr0ufKgMo0KDcpz7nlJY=" artifact="_x0031_" pdftag="_x005B_Artifact_x005D_" validate="no"/>
  <Shape xmlns="" ID="H7x0ZShy+2u13v34aZDgv8MTHFc=" artifact="_x0031_" pdftag="_x005B_Artifact_x005D_" validate="no"/>
  <Shape xmlns="" ID="LOroj7lZYJpEYvGTVKjnCl8VeQU=" artifact="_x0031_" pdftag="_x005B_Artifact_x005D_" validate="no"/>
  <Shape xmlns="" ID="UXARp6cNF0ERM5sfskPkZuBqV+o=" artifact="_x0031_" pdftag="_x005B_Artifact_x005D_" validate="no"/>
  <Shape xmlns="" ID="l69GiXj+3Vp9lNKakoTRYvZpvZM=" artifact="_x0031_" pdftag="_x005B_Artifact_x005D_" validate="no"/>
  <Shape xmlns="" ID="3oQqJBIKgcO8KCAtK7urNO3lLVA=" artifact="_x0031_" pdftag="_x005B_Artifact_x005D_" validate="no" formula="no" Lang="" Order="_x002D_1"/>
  <Shape xmlns="" ID="/nr496TRJjK0Uij26YkyMT5VwNQ=" pdftag="" bookmark="no" Order="_x002D_1"/>
  <Shape xmlns="" ID="mRxPLK1mZK96aFSK8ULA9ObQwAM=" pdftag="" bookmark="no" Order="_x002D_1"/>
  <Shape xmlns="" ID="foT+dFf39uvk/rR0z6dsjQtXiow=" pdftag="" bookmark="no" Order="_x002D_1"/>
  <Shape xmlns="" ID="wXy4W2jnIvcOCuoKS/7XsaNqcxc=" pdftag="" bookmark="no" Order="_x0033_"/>
  <Shape xmlns="" ID="GQSqFZZ6DnbqZjoBF+9+BX5aR0E=" pdftag="" bookmark="no" Order="_x002D_1"/>
  <Shape xmlns="" ID="D/21xPKFwqeC9XhDaWcWpezfshg=" pdftag="" bookmark="no" Order="_x0032_"/>
  <Shape xmlns="" ID="TufEcVStXT94jZwioDSkdNfX+ZA=" pdftag="" bookmark="no" Order="_x002D_1"/>
  <Shape xmlns="" ID="HrmBsVEwT2dIt4vhrtEqE1mzUU0=" pdftag="" bookmark="no" Order="_x002D_1"/>
  <Shape xmlns="" ID="i/S30E9qOu9JRmLq/xAadstlJeI=" pdftag="" bookmark="no" Order="_x002D_1"/>
  <Shape xmlns="" ID="XrjmgAkpkK2aH8pq8c6YGVcHjcI=" pdftag="" bookmark="no" Order="_x002D_1"/>
  <Shape xmlns="" ID="/et0jDTlRBo4b3uyMdm+NYNL8no=" artifact="_x0031_" pdftag="_x005B_Artifact_x005D_" validate="no" formula="no" Lang="" Order="_x002D_1"/>
  <Shape xmlns="" ID="9/Kvs1Fm6uhzn0vPZZBPlw9F9Qk=" artifact="_x0031_" pdftag="_x005B_Artifact_x005D_" validate="no"/>
  <Shape xmlns="" ID="sx9YsOOmc2NMgW/nYF+hw/ZtaGo=" artifact="_x0031_" pdftag="_x005B_Artifact_x005D_" validate="no"/>
  <Shape xmlns="" ID="BpBqE4SBJoX6zmq+/JHEtvvwwBA=" artifact="_x0031_" pdftag="_x005B_Artifact_x005D_" validate="no"/>
  <Shape xmlns="" ID="GC9i8WrwMuVwqn6FeiK2t4jXElc=" artifact="_x0031_" pdftag="_x005B_Artifact_x005D_" validate="no"/>
  <Shape xmlns="" ID="HXJ8azeViO3Qpn6tPfwHyFrNvEU=" artifact="_x0031_" pdftag="_x005B_Artifact_x005D_" validate="no" formula="no" Lang="" Order="_x002D_1"/>
  <Shape xmlns="" ID="T4bYcfHn1IJR5mCqjXty70XA4Dc=" pdftag="" bookmark="no" Order="_x002D_1"/>
  <Shape xmlns="" ID="B5AJzDaBI1kPBWN3Y09Gv14oeAw=" pdftag="" bookmark="no" Order="_x002D_1"/>
  <Shape xmlns="" ID="7mXi0QL/e1drXq4ShKQQ48Jjrv4=" pdftag="" bookmark="no" Order="_x002D_1"/>
  <Shape xmlns="" ID="V+Kh2PqPHDZRVtIGatxsGl9cnAk=" artifact="_x0031_" pdftag="_x005B_Artifact_x005D_" validate="no" formula="no" Lang="" Order="_x002D_1"/>
  <Shape xmlns="" ID="8VmHBCrKtBgZ2p+Yl6Uy9XZWXFw=" pdftag="" bookmark="no" Order="_x002D_1"/>
  <Shape xmlns="" ID="0GGIgCdmRWhVe1hNAtrvglZY+Vo=" pdftag="" bookmark="no" Order="_x002D_1"/>
  <Shape xmlns="" ID="IelzcjDXqevrVP9EK8IlL2F/EGc=" pdftag="" bookmark="no" Order="_x0033_"/>
  <Shape xmlns="" ID="+fDsv+0qZdlNiGB0LYjaIjx/qWw=" artifact="_x0031_" pdftag="_x005B_Artifact_x005D_" validate="no"/>
  <Shape xmlns="" ID="j0XbnSzqeHxomjQLvZZfBSAV0JU=" artifact="_x0031_" pdftag="_x005B_Artifact_x005D_" validate="no" formula="no" Lang="" Order="_x002D_1"/>
  <Shape xmlns="" ID="bL9SLvftUPorrIFBzjc97k6rLCU=" pdftag="" bookmark="no" Order="_x002D_1"/>
  <Shape xmlns="" ID="avRkmn/kj9luYk9DxS72l03Xcj0=" pdftag="" bookmark="no" Order="_x002D_1"/>
  <Shape xmlns="" ID="vdDED1n5x6zSTj6pJZ/NNhGO+MM=" pdftag="" bookmark="no" Order="_x002D_1"/>
  <Shape xmlns="" ID="FdqDubcxhzk+FoK+A8y2HNFidgo=" pdftag="" bookmark="no" Order="_x002D_1"/>
  <Shape xmlns="" ID="Pj1GUvD663A33SOUbOIaMQpFR0U=" pdftag="" bookmark="no" Order="_x002D_1"/>
  <Shape xmlns="" ID="V2aEVkIQznm92oLWHXw4vR2mpuU=" pdftag="" bookmark="no" Order="_x002D_1"/>
  <Shape xmlns="" ID="I94jHhIKXI+QQ4CX0uC447GbGUY=" artifact="_x0031_" pdftag="_x005B_Artifact_x005D_" validate="no"/>
  <Shape xmlns="" ID="rVH9n40JkZd8iwKIJ33bWwyuu5A=" artifact="_x0031_" pdftag="_x005B_Artifact_x005D_" validate="no"/>
  <Shape xmlns="" ID="OrLiCxp13NOoXzDuf53D7B3aLwM=" artifact="_x0031_" pdftag="_x005B_Artifact_x005D_" validate="no"/>
  <Shape xmlns="" ID="D1hxv9JpG/5galpmkHfks55rLDk=" artifact="_x0031_" pdftag="_x005B_Artifact_x005D_" validate="no"/>
  <Shape xmlns="" ID="PzHP5IZzbTqxWFppCkb2fJk0F70=" artifact="_x0031_" pdftag="_x005B_Artifact_x005D_" validate="no" formula="no" Lang="" Order="_x002D_1"/>
  <Shape xmlns="" ID="zAldOWxoUOVniYz9+u754C6nWPg=" pdftag="" bookmark="no" Order="_x002D_1"/>
  <Shape xmlns="" ID="26oEoJO+1ml4zzpPchQ5K/Dl32E=" pdftag="" bookmark="no" Order="_x002D_1"/>
  <Shape xmlns="" ID="YvOmaA1YKB7A83Sc3iq2uxcJyD4=" pdftag="" bookmark="no" Order="_x002D_1"/>
  <Shape xmlns="" ID="GEwDb92J1no9UFAnO0e0Nne2JJg=" pdftag="" bookmark="no" Order="_x002D_1"/>
  <Shape xmlns="" ID="CETJ10WzDEJ0hoIZRiokXLCSvdM=" pdftag="" bookmark="no" Order="_x002D_1"/>
  <Shape xmlns="" ID="Ojw2KfF6MqhwV77PZow74OOXPa0=" pdftag="" bookmark="no" Order="_x002D_1"/>
  <Shape xmlns="" ID="mLMDO71lDUQ+/MlD5GbWN/u1sCE=" artifact="_x0031_" pdftag="_x005B_Artifact_x005D_" validate="no" formula="no" Lang="" Order="_x002D_1"/>
  <Shape xmlns="" ID="oAhdIZVurqoZ4iASUx2c2GgviMo=" pdftag="" bookmark="no" Order="_x002D_1"/>
  <Shape xmlns="" ID="2dIco8SkZFXMFS5ct4bnrJflGVU=" pdftag="" bookmark="no" Order="_x002D_1"/>
  <Shape xmlns="" ID="a9a7NohI2i42KvINl7wi5nc9oGA=" pdftag="" bookmark="no" Order="_x002D_1"/>
  <Shape xmlns="" ID="iwErs1rYvvJbxKfkXzXjhm/TJuY=" pdftag="" bookmark="no" Order="_x002D_1"/>
  <Shape xmlns="" ID="IFJ2RE2q8dnl6GsuVoyf7vtHUQM=" artifact="_x0031_" pdftag="_x005B_Artifact_x005D_" validate="no" formula="no" Lang="" Order="_x002D_1"/>
  <Shape xmlns="" ID="C8b9ITG2gjeIocglyttZshYk/3M=" artifact="_x0031_" pdftag="_x005B_Artifact_x005D_" validate="no" formula="no" Lang="" Order="_x002D_1"/>
  <Shape xmlns="" ID="ywSwifYRjHOpNqJB3P5AwAnTChs=" artifact="_x0031_" pdftag="_x005B_Artifact_x005D_" validate="no" formula="no" Lang="" Order="_x002D_1"/>
  <Shape xmlns="" ID="ZptVYPCEMMqs0H1F4mmu/DzhYDs=" pdftag="" bookmark="no" Order="_x002D_1"/>
  <Shape xmlns="" ID="rOb7n3OR7w2tWYzNzlnSRC20VEM=" artifact="_x0031_" pdftag="_x005B_Artifact_x005D_" validate="no" formula="no" Lang="" Order="_x002D_1"/>
  <Shape xmlns="" ID="h4hk1UXZ4o7pBsFwbVhNM9gouOY=" pdftag="" bookmark="no" Order="_x002D_1"/>
  <Shape xmlns="" ID="FXyyeNvwNw2RqdPDlUCAFawNn3o=" pdftag="" bookmark="no" Order="_x0035_"/>
  <Shape xmlns="" ID="YzreS8FQTZfFbwEX5mwTkP1LMsE=" pdftag="" bookmark="no" Order="_x002D_1"/>
  <Shape xmlns="" ID="QMtjW3D3TEJP6YYeRkY5Ng2EnOc=" pdftag="" bookmark="no" Order="_x002D_1"/>
  <Shape xmlns="" ID="AgAzyZGoFjCn11pLOmYuNZ6iuSc=" pdftag="" bookmark="no" Order="_x002D_1"/>
  <Shape xmlns="" ID="ocTi+eH5CWzCjuhhI6lj5zIfLnw=" pdftag="" bookmark="no" Order="_x002D_1"/>
  <Shape xmlns="" ID="yM0rlRwh69p1uTD/hrcKUetF0D8=" pdftag="" bookmark="no" Order="_x002D_1"/>
  <Shape xmlns="" ID="Hx3dB1PZ9+59EcQnLN9njwT+zCU=" pdftag="" bookmark="no" Order="_x002D_1"/>
  <Shape xmlns="" ID="hm4V/IhL//UUrJfCKi5IypAlCho=" artifact="_x0031_" pdftag="_x005B_Artifact_x005D_" validate="no"/>
  <Shape xmlns="" ID="RfSSA7mnXZUfJ6CKZbDGegdWT5Y=" artifact="_x0031_" pdftag="_x005B_Artifact_x005D_" validate="no" formula="no" Lang="" Order="_x002D_1"/>
  <Shape xmlns="" ID="aY8+QHLXl/AIQiAIKQ2M5ZhWUEI=" pdftag="" bookmark="no" Order="_x002D_1"/>
  <Shape xmlns="" ID="iSIya/OSGSIOf28BFLFMU4eCQBg=" pdftag="" bookmark="no" Order="_x002D_1"/>
  <Shape xmlns="" ID="Z7+Ur8PAQTwSP0Sl3j/1Y0TnkUo=" pdftag="" bookmark="no" Order="_x002D_1"/>
  <Shape xmlns="" ID="USD6a4WJEms2coehefvOvIMrFE8=" pdftag="" bookmark="no" Order="_x002D_1"/>
  <Shape xmlns="" ID="RubD/QdQ8DRbMc21+DrvkMzIEO4=" pdftag="" bookmark="no" Order="_x002D_1"/>
  <Shape xmlns="" ID="RGGpz9mMLDze/v8mkBcap5kQAv8=" artifact="_x0031_" pdftag="_x005B_Artifact_x005D_" validate="no" formula="no" Lang="" Order="_x002D_1"/>
  <Shape xmlns="" ID="cnb02jAGya1CbyaZ+Jf+C8JZVKw=" artifact="_x0031_" pdftag="_x005B_Artifact_x005D_" validate="no" formula="no" Lang="" Order="_x002D_1"/>
  <Shape xmlns="" ID="lzHfm9qEaXrzRRpe+f+yrDZAlCE=" pdftag="" bookmark="no" Order="_x002D_1"/>
  <Shape xmlns="" ID="hw0wQFQJRLHiVyxzpxMJVsSlmkc=" pdftag="" bookmark="no" Order="_x002D_1"/>
  <Shape xmlns="" ID="wIPu4martTyQYp/DzRvvghZcD1Y=" pdftag="" bookmark="no" Order="_x002D_1"/>
  <Shape xmlns="" ID="7OolsSjAdarLfspPqXwsoDKKFz0=" pdftag="" bookmark="no" Order="_x002D_1"/>
  <Shape xmlns="" ID="cObRbtfEOY9eGZuubpjpr8c0TM0=" pdftag="" bookmark="no" Order="_x0035_"/>
  <Shape xmlns="" ID="7HbFAj7LxQyKQpLb3hBQ7Qws2yw=" artifact="_x0031_" pdftag="_x005B_Artifact_x005D_" validate="no" formula="no" Lang="" Order="_x002D_1"/>
  <Shape xmlns="" ID="HR9cIaV3djBcSle1cdoEqwadYP4=" artifact="_x0031_" pdftag="_x005B_Artifact_x005D_" validate="no" formula="no" Lang="" Order="_x002D_1"/>
  <Shape xmlns="" ID="qwXfDDpP/tmi9uFGWGqJ+4y79E4=" artifact="_x0031_" pdftag="_x005B_Artifact_x005D_" validate="no"/>
  <Shape xmlns="" ID="hUQ5aSq6FSTqWmZsIpc3AmkkS/8=" pdftag="" bookmark="no" Order="_x002D_1"/>
  <Shape xmlns="" ID="RW4Obv+revnt7JBcEDGaAnrJmOM=" pdftag="" bookmark="no" Order="_x002D_1"/>
  <Shape xmlns="" ID="DCkxP806xXFu9E2oBr05SAMXRgY=" pdftag="" bookmark="no" Order="_x002D_1"/>
  <Shape xmlns="" ID="IK936arONwP4QUvBJEzNABtpCj0=" pdftag="" bookmark="no" Order="_x002D_1"/>
  <Shape xmlns="" ID="8HU1jboz73K6m+byHzlrANKtMfg=" pdftag="" bookmark="no" Order="_x002D_1"/>
  <Shape xmlns="" ID="9f1pjDiD/bfwyJVdG8qNhIaVYiU=" pdftag="" bookmark="no" Order="_x002D_1"/>
  <Shape xmlns="" ID="D4zGJQ+MLsnQKbn8sgVcMNHr59s=" pdftag="" bookmark="no" Order="_x002D_1"/>
  <Shape xmlns="" ID="MfBwnD5VZAVzzPPfH612TiZXqPc=" artifact="_x0031_" formula="no" Lang="" Order="_x002D_1" pdftag="_x005B_Artifact_x005D_" validate="no"/>
  <Shape xmlns="" ID="5onnPDmSystCx5y3stMBCvj6X/8=" pdftag="" bookmark="no" Order="_x002D_1"/>
  <Shape xmlns="" ID="5qxUbNTjwDHSFoO1hb3a7oaQG5A=" pdftag="" bookmark="no" Order="_x002D_1"/>
  <Shape xmlns="" ID="2DRcqXqEOdxVkYbLz5HJeWqZQh8=" artifact="_x0031_" pdftag="_x005B_Artifact_x005D_" validate="no" formula="no" Lang="" Order="_x002D_1"/>
  <Shape xmlns="" ID="tobBomYF0rsTt8tKK7t6WOGN6DY=" artifact="_x0031_" pdftag="_x005B_Artifact_x005D_" validate="no" formula="no" Lang="" Order="_x002D_1"/>
  <Shape xmlns="" ID="yWZq2yg7uWdd72R3SYBAzmbGd5E=" artifact="_x0031_" pdftag="_x005B_Artifact_x005D_" validate="no" formula="no" Lang="" Order="_x002D_1"/>
  <Shape xmlns="" ID="a4ruk1d1eIVkiwR74hxc70BjCLs=" artifact="_x0031_" pdftag="_x005B_Artifact_x005D_" validate="no" formula="no" Lang="" Order="_x002D_1"/>
  <Shape xmlns="" ID="deJcL+nZ5XsqrIhnxMyIQSYMbO0=" pdftag="" bookmark="no" Order="_x0037_"/>
  <Shape xmlns="" ID="LkuaD3KWiopQpOTHpnbl1CnZShQ=" artifact="_x0031_" pdftag="_x005B_Artifact_x005D_" validate="no" formula="no" Lang="" Order="_x002D_1"/>
  <Shape xmlns="" ID="KAiO/Wv8BFE1j1mYKRxu75nbMyg=" pdftag="" bookmark="no" Order="_x002D_1"/>
  <Shape xmlns="" ID="aKd45Yt0IU9ERYrepI781jxL/c4=" pdftag="" bookmark="no" Order="_x002D_1"/>
  <Shape xmlns="" ID="G5Emp7Zmhr/pgWP3jpT0cyIBoRk=" pdftag="" bookmark="no" Order="_x002D_1"/>
  <Shape xmlns="" ID="UBcKbnJrUH8m43KcuXtbKw+1TDI=" pdftag="" bookmark="no" Order="_x002D_1"/>
  <Shape xmlns="" ID="eejtPinqfJeOwO4ybLoyZwY7cwU=" artifact="_x0031_" pdftag="_x005B_Artifact_x005D_" validate="no" formula="no" Lang="" Order="_x002D_1"/>
  <Shape xmlns="" ID="qncpsw4CxKTdy/zjKFgFX3r4Hbs=" pdftag="" bookmark="no" Order="_x002D_1"/>
  <Shape xmlns="" ID="3qqdzgItLM/SX6ATsmT69d73h7M=" pdftag="" bookmark="no" Order="_x002D_1"/>
  <Shape xmlns="" ID="+YWaF/E59f1D+vNQeV/KE4JDfi4=" pdftag="" bookmark="no" Order="_x002D_1"/>
  <Shape xmlns="" ID="tMfuC6/aBdhTGVej2uI1a3aQAAQ=" pdftag="" bookmark="no" Order="_x002D_1"/>
  <Shape xmlns="" ID="hQev5hGzOWJ/PC5HwfMVOxJxXIw=" pdftag="" bookmark="no" Order="_x002D_1"/>
  <Shape xmlns="" ID="yfYD7OxQcSvyz2UA+r361Dyzn1c=" pdftag="" bookmark="no" Order="_x002D_1"/>
  <Shape xmlns="" ID="OAIsKwz5LKhNWC5dZox/SbNibRc=" pdftag="" bookmark="no" Order="_x002D_1"/>
  <Shape xmlns="" ID="ouieDlsl5M0RQkxAGWC10wU00f8=" pdftag="" bookmark="no" Order="_x002D_1"/>
  <Shape xmlns="" ID="TLV+yxF9PZzyiyA5TpDUOrOzBfg=" artifact="_x0031_" pdftag="_x005B_Artifact_x005D_" validate="no"/>
  <Shape xmlns="" ID="CdDVxbJxHSMEdYGvyCrrv/LJkKE=" artifact="_x0031_" pdftag="_x005B_Artifact_x005D_" validate="no"/>
  <Shape xmlns="" ID="mTjjZSvUWDTbSNvbRtzGX+txTJA=" artifact="_x0031_" pdftag="_x005B_Artifact_x005D_" validate="no"/>
  <Shape xmlns="" ID="M2dQjKSy7DoS11QSyp/6rG+xLf8=" artifact="_x0031_" pdftag="_x005B_Artifact_x005D_" validate="no"/>
  <Shape xmlns="" ID="Vj5w3Y6GZ+OpY8ODHf/9mrlcgRI=" artifact="_x0031_" pdftag="_x005B_Artifact_x005D_" validate="no" formula="no" Lang="" Order="_x002D_1"/>
  <Shape xmlns="" ID="22R09Pd1+Gtqlu+kh15noZd2a8s=" pdftag="" bookmark="no" Order="_x002D_1"/>
  <Shape xmlns="" ID="RA+bY18atNT4wzrmE3szKprtlqg=" pdftag="" bookmark="no" Order="_x002D_1"/>
  <Shape xmlns="" ID="7aDkVDebKJjE/eGK7SdAGBqe6rw=" pdftag="" bookmark="no" Order="_x002D_1"/>
  <Shape xmlns="" ID="Zn4eyo6RRsvvnm+tDc0BYX97bBM=" pdftag="" bookmark="no" Order="_x002D_1"/>
  <Shape xmlns="" ID="iRPFDPa5TMJqYnwxNm4IowVl4eY=" artifact="_x0031_" pdftag="_x005B_Artifact_x005D_" validate="no" formula="no" Lang="" Order="_x002D_1"/>
  <Shape xmlns="" ID="DGtKY01UtjZG+sjgata8lIZuyAE=" artifact="_x0031_" pdftag="_x005B_Artifact_x005D_" validate="no" formula="no" Lang="" Order="_x002D_1"/>
  <Shape xmlns="" ID="zkvDq5b3zj2i9QoQCaiJ3Hb8ngI=" artifact="_x0031_" pdftag="_x005B_Artifact_x005D_" validate="no" formula="no" Lang="" Order="_x002D_1"/>
  <Shape xmlns="" ID="Bc5A1IH8uCnz+Vqu9ivGLrVE0t4=" artifact="_x0031_" pdftag="_x005B_Artifact_x005D_" validate="no" formula="no" Lang="" Order="_x002D_1"/>
  <Shape xmlns="" ID="oZG6KaeudiyhtUgyoedWAVQX3Tg=" pdftag="" bookmark="no" Order="_x002D_1"/>
  <Shape xmlns="" ID="zJHsTZP52+rhYa2nUdCbEUZNfRE=" artifact="_x0031_" pdftag="_x005B_Artifact_x005D_" validate="no" formula="no" Lang="" Order="_x002D_1"/>
  <Shape xmlns="" ID="NqlyyCRxsi+48A+5LXProeoJqRI=" pdftag="" bookmark="no" Order="_x002D_1"/>
  <Shape xmlns="" ID="L3zw3P+o8XmHzYgPHg332FMWgQc=" pdftag="" bookmark="no" Order="_x002D_1"/>
  <Shape xmlns="" ID="6E7aGZsOb+4CQuXnBjLNn97cFhk=" pdftag="" bookmark="no" Order="_x002D_1"/>
  <Shape xmlns="" ID="R4DMgK6rUBIa5zFcRDziLU0rH8M=" artifact="_x0031_" pdftag="_x005B_Artifact_x005D_" validate="no" formula="no" Lang="" Order="_x002D_1"/>
  <Shape xmlns="" ID="Sm5FCla0ChKPFCE3sHYo6VieNNU=" artifact="_x0031_" pdftag="_x005B_Artifact_x005D_" validate="no" formula="no" Lang="" Order="_x002D_1"/>
  <Shape xmlns="" ID="ZhTh8Z3XxngBw63/vqbqCz3TuVE=" pdftag="" bookmark="no" Order="_x002D_1"/>
  <Shape xmlns="" ID="WDibxLEBzmd/G+UpOmrzEVfvTbU=" pdftag="" bookmark="no" Order="_x002D_1"/>
  <Shape xmlns="" ID="X+mpvW5TXWVHrrx2WRIfDDkG8Bk=" pdftag="" bookmark="no" Order="_x002D_1"/>
  <Shape xmlns="" ID="xmSCooO5ppY0CQuAfObdYJFZdG8=" pdftag="" bookmark="no" Order="_x002D_1"/>
  <Shape xmlns="" ID="hmC5FZwdboTTiODjqUEesV1EhYc=" pdftag="" bookmark="no" Order="_x002D_1"/>
  <Shape xmlns="" ID="n1aLWC3Hz4n3ftBmSO76QYUzA+k=" pdftag="" bookmark="no" Order="_x0033_"/>
  <Shape xmlns="" ID="rP9WUOPltrjGPMUW/mS9MMBGGRc=" artifact="_x0031_" formula="no" Lang="" Order="_x002D_1" pdftag="_x005B_Artifact_x005D_" validate="no"/>
  <Shape xmlns="" ID="OSnX2WS83eJuSf7Z/rgtuQ13hko=" artifact="_x0031_" pdftag="_x005B_Artifact_x005D_" validate="no" formula="no" Lang="" Order="_x002D_1"/>
  <Shape xmlns="" ID="3zHyDde4V+zMwavGzYnkStQnl9k=" artifact="_x0031_" pdftag="_x005B_Artifact_x005D_" validate="no"/>
  <Shape xmlns="" ID="MlkD0j375bINcfQ27ftXnotfPZI=" pdftag="" bookmark="no" Order="_x002D_1"/>
  <Shape xmlns="" ID="W8c1PrfxW1OKq/qwN+JEcWzmGRM=" artifact="_x0031_" pdftag="_x005B_Artifact_x005D_" validate="no" formula="no" Lang="" Order="_x002D_1"/>
  <Shape xmlns="" ID="m6yhdWiHTT9JWbINydSms8NvZxI=" pdftag="" bookmark="no" Order="_x002D_1"/>
  <Shape xmlns="" ID="qAct01oKcaoz4PDXswJw6pOEkdM=" artifact="_x0030_" formula="no" pdftag="Figure" validate="no" Lang="" bookmark="no" Order="_x002D_1"/>
  <Shape xmlns="" ID="3r8uxafhhZbotlrot5P//L2yMCc=" artifact="_x0030_" formula="no" pdftag="Figure" validate="no" Lang="" bookmark="no" Order="_x002D_1"/>
  <Shape xmlns="" ID="NnilQEdtwnKku26h7pKZQbRmQ8o=" pdftag="" bookmark="no" Order="_x002D_1"/>
  <Shape xmlns="" ID="5YMev0HTvza3f/8t+TdjHwTRRcs=" artifact="_x0031_" pdftag="_x005B_Artifact_x005D_" validate="no" formula="no" Lang="" Order="_x002D_1"/>
  <Shape xmlns="" ID="XFynkTfBVzSK4bW6Mf3+W3AD4Cc=" pdftag="" bookmark="no" Order="_x002D_1"/>
  <Shape xmlns="" ID="Mx2EDElwMJ6luDquVP8fwM9F8Fo=" pdftag="" bookmark="no" Order="_x002D_1"/>
  <Shape xmlns="" ID="Do9d5HpTqgiAmASst6kguzjlkEQ=" pdftag="" bookmark="no" Order="_x002D_1"/>
  <Shape xmlns="" ID="7WF7Ooc1meT5qP9IAY9pyFQnpBc=" pdftag="" bookmark="no" Order="_x002D_1"/>
  <Shape xmlns="" ID="Zp1XY7zyZrGyPnlodNFVEVD7P80=" artifact="_x0031_" pdftag="_x005B_Artifact_x005D_" validate="no" formula="no" Lang="" Order="_x002D_1"/>
  <Shape xmlns="" ID="KxYEBvPIg/4BqA9wL2yA+OdDPpk=" pdftag="" bookmark="no" Order="_x0035_"/>
  <Shape xmlns="" ID="KhTlgecSF92fSHdahIq7HE10GwY=" artifact="_x0031_" pdftag="_x005B_Artifact_x005D_" validate="no" formula="no" Lang="" Order="_x002D_1"/>
  <Shape xmlns="" ID="2Z/TFY/rIeQ/b1x2licMfnG4N5I=" artifact="_x0031_" pdftag="_x005B_Artifact_x005D_" validate="no" formula="no" Lang="" Order="_x002D_1"/>
  <Shape xmlns="" ID="Mqg9zGLzuLVEt2wusyfparzxdss=" artifact="_x0031_" pdftag="_x005B_Artifact_x005D_" validate="no" formula="no" Lang="" Order="_x002D_1"/>
  <Shape xmlns="" ID="3L29JAjmvb05n/oWSz/O2tTQCKM=" artifact="_x0031_" pdftag="_x005B_Artifact_x005D_" validate="no" formula="no" Lang="" Order="_x002D_1"/>
  <Shape xmlns="" ID="Am5CTbsNgt/prhHvocoJOUw7Odk=" pdftag="" bookmark="no" Order="_x002D_1"/>
  <Shape xmlns="" ID="DwzJNw0uQcob4sl56azuOcJLBq8=" artifact="_x0030_" formula="no" pdftag="Figure" validate="no" Lang="" bookmark="no" Order="_x002D_1"/>
  <Shape xmlns="" ID="yVCbkaObKNQcq1fkgITex8P8Rv8=" pdftag="" bookmark="no" Order="_x002D_1"/>
  <Shape xmlns="" ID="LLJGIGLjRQ+2HJ9YFFodF4FuUgY=" pdftag="" bookmark="no" Order="_x002D_1"/>
  <Shape xmlns="" ID="Zt1uJuSS/ZbqScBffxECX+LpE3M=" pdftag="" bookmark="no" Order="_x0035_"/>
  <Shape xmlns="" ID="IUJstvZ53j8x1JHyaOYLFiDpzNQ=" artifact="_x0031_" pdftag="_x005B_Artifact_x005D_" validate="no" formula="no" Lang="" Order="_x002D_1"/>
  <Shape xmlns="" ID="5kmocORstW7Tm27t5GFvv5lZSIw=" pdftag="" bookmark="no" Order="_x002D_1"/>
  <Shape xmlns="" ID="5+9RL8DK46bZ+ZYVZjzfdn6iQrU=" pdftag="" bookmark="no" Order="_x002D_1"/>
  <Shape xmlns="" ID="EUZMpzZyxjIE7YkV0RPl/lPhMH0=" pdftag="" bookmark="no" Order="_x002D_1"/>
  <Shape xmlns="" ID="WY9duRTiED9sB+REb5ZIXJg9Bpk=" pdftag="" bookmark="no" Order="_x002D_1"/>
  <Shape xmlns="" ID="hJoKfTHmc6lwIHRFTDTM2tJZQg8=" pdftag="" bookmark="no" Order="_x002D_1"/>
  <Shape xmlns="" ID="ajNIBl+htz0P80Cx7ECBgdXMwrs=" artifact="_x0031_" pdftag="_x005B_Artifact_x005D_" validate="no"/>
  <Shape xmlns="" ID="z6EFRv6KwCFSlyFUjlgfQqnANp4=" artifact="_x0031_" pdftag="_x005B_Artifact_x005D_" validate="no"/>
  <Shape xmlns="" ID="ZpxC5xhr3kBcsujiHX51iboU5Aw=" artifact="_x0031_" pdftag="_x005B_Artifact_x005D_" validate="no" formula="no" Lang="" Order="_x002D_1"/>
  <Shape xmlns="" ID="BtN5kL96KS6XzotmSFkx2vqSf0M=" artifact="_x0031_" pdftag="_x005B_Artifact_x005D_" validate="no" formula="no" Lang="" Order="_x002D_1"/>
  <Shape xmlns="" ID="p2enMsFsbG225elPM2ZP/a4b/xk=" pdftag="" bookmark="no" Order="_x002D_1"/>
  <Shape xmlns="" ID="8Vq5S1/Y1ElBhsxANDnXyTU/tVc=" pdftag="" bookmark="no" Order="_x002D_1"/>
  <Shape xmlns="" ID="l0PjegmlIywrN4K4Tp8gFdQ6SlE=" artifact="_x0030_" formula="no" pdftag="Figure" validate="no" Lang="" bookmark="no" Order="_x002D_1"/>
  <Shape xmlns="" ID="7ZCa+FN2ExPICZiImMbZTzLaTpc=" artifact="_x0031_" pdftag="_x005B_Artifact_x005D_" validate="no"/>
  <Shape xmlns="" ID="WpYIX8ER8SMIxnSfvRfn2+BjjPk=" pdftag="" bookmark="no" Order="_x002D_1"/>
  <Shape xmlns="" ID="9d0gwViTaaHslpfQmr9nWRa8wNM=" artifact="_x0031_" pdftag="_x005B_Artifact_x005D_" validate="no" formula="no" Lang="" Order="_x002D_1"/>
  <Shape xmlns="" ID="HosIyl02Hzk6I1pkkyky/x1A0tA=" pdftag="" bookmark="no" Order="_x002D_1"/>
  <Shape xmlns="" ID="FTIlJeP++NlRYIq/QLfthJod13o=" pdftag="" bookmark="no" Order="_x002D_1"/>
  <Shape xmlns="" ID="KPFSi2e1ZuMtk/GT3APs8L5zu5I=" pdftag="" bookmark="no" Order="_x002D_1"/>
  <Shape xmlns="" ID="k+xvmQmkMX0nyYAD1yMZG+yLWeQ=" pdftag="" bookmark="no" Order="_x002D_1"/>
  <Shape xmlns="" ID="DRIs2H+q/P3RNnjj3QBrozJyCCU=" pdftag="" bookmark="no" Order="_x002D_1"/>
  <Shape xmlns="" ID="Y5ZeDXvYvt00LzGV0KUH5nI2gtA=" pdftag="" bookmark="no" Order="_x0034_"/>
  <Shape xmlns="" ID="qydDdgjcdozmkVw8owRvJo+BMo8=" artifact="_x0031_" pdftag="_x005B_Artifact_x005D_" validate="no" formula="no" Lang="" Order="_x002D_1"/>
  <Shape xmlns="" ID="bnpZ/mdrTqqzpnVQS0XiV3VxL6c=" pdftag="" bookmark="no" Order="_x002D_1"/>
  <Shape xmlns="" ID="LsFVIXstNweug7Wwx2m02Hkzr/s=" pdftag="" bookmark="no" Order="_x002D_1"/>
  <Shape xmlns="" ID="UzLiuJEeN4I8k8syjExTrcG8is8=" artifact="_x0030_" formula="no" pdftag="Figure" validate="no" Lang="" bookmark="no" Order="_x002D_1"/>
  <Shape xmlns="" ID="WzpKY06ak97H+SlTpt63J7FgtqA=" pdftag="" bookmark="no" Order="_x002D_1"/>
  <Shape xmlns="" ID="DV6P95TY9H6MICKacQrZxG+/njs=" artifact="_x0031_" pdftag="_x005B_Artifact_x005D_" validate="no" formula="no" Lang="" Order="_x002D_1"/>
  <Shape xmlns="" ID="FzCampq9G0WayoOxuJYr/arnXqs=" pdftag="" bookmark="no" Order="_x002D_1"/>
  <Shape xmlns="" ID="i4vyFkM5NUvv1WcQBw8uILGfYiw=" pdftag="" bookmark="no" Order="_x002D_1"/>
  <Shape xmlns="" ID="cTWR9DhN1HvujiJxTRCBmIwqTdQ=" artifact="_x0030_" formula="no" pdftag="Figure" validate="no" Lang="" bookmark="no" Order="_x002D_1"/>
  <Shape xmlns="" ID="EWA8znP+RQ7Dio9blare1MfQrtw=" pdftag="" bookmark="no" Order="_x0034_"/>
  <Shape xmlns="" ID="OprRplJsf05yNgOf+6yMBIpRjHY=" artifact="_x0031_" pdftag="_x005B_Artifact_x005D_" validate="no" formula="no" Lang="" Order="_x002D_1"/>
  <Shape xmlns="" ID="+c/mHclidj2SFjenA7jQBL5Rmz4=" pdftag="" bookmark="no" Order="_x002D_1"/>
  <Shape xmlns="" ID="CX5c9TihVOAGQEAmLTHE2nUtD7g=" pdftag="" bookmark="no" Order="_x002D_1"/>
  <Shape xmlns="" ID="kszp9nCFp6L9t7xDiajxIikJm7k=" artifact="_x0030_" formula="no" pdftag="Figure" validate="no" Lang="" bookmark="no" Order="_x002D_1"/>
  <Shape xmlns="" ID="kTAZuZdn03R/JIJDJ96QPXCGVig=" pdftag="" bookmark="no" Order="_x0034_"/>
  <Shape xmlns="" ID="KBvnLEQv8nG+Hmm/wjTDCez4hRU=" artifact="_x0031_" pdftag="_x005B_Artifact_x005D_" validate="no" formula="no" Lang="" Order="_x002D_1"/>
  <Shape xmlns="" ID="KzA6wxYDT5mXfejPYiTgo/3n+jQ=" pdftag="" bookmark="no" Order="_x002D_1"/>
  <Shape xmlns="" ID="bB9KSbMjvM0l4LR4YKN4F8D0ZZ8=" pdftag="" bookmark="no" Order="_x002D_1"/>
  <Shape xmlns="" ID="bGPMpXzQZ0ByBsvbuLeVCuJM0kU=" artifact="_x0030_" formula="no" pdftag="Figure" validate="no" Lang="" bookmark="no" Order="_x002D_1"/>
  <Shape xmlns="" ID="iezQ+DLgSd96w2ci2UDKDZD5IQ4=" pdftag="" bookmark="no" Order="_x002D_1"/>
  <Shape xmlns="" ID="AO2eaqdsQ7Lh6uSJvbLHB8cvOlg=" artifact="_x0031_" pdftag="_x005B_Artifact_x005D_" validate="no" formula="no" Lang="" Order="_x002D_1"/>
  <Shape xmlns="" ID="Duf0ttfQOwrpTfmZV7FRNGTtGQw=" artifact="_x0031_" pdftag="_x005B_Artifact_x005D_" validate="no" formula="no" Lang="" Order="_x002D_1"/>
  <Shape xmlns="" ID="bBA57uWpMrmLFJ8yqHggrIZb390=" pdftag="" bookmark="no" Order="_x002D_1"/>
  <Shape xmlns="" ID="GFlHpcDrkQmvBwP+IhMa4TECbyU=" pdftag="" bookmark="no" Order="_x002D_1"/>
  <Shape xmlns="" ID="WIpSEZylskbcM/qdCQS6JWCKcHI=" pdftag="" bookmark="no" Order="_x002D_1"/>
  <Shape xmlns="" ID="Z3Ps0qgpOUWjdfRB27H0K65VUeg=" pdftag="" bookmark="no" Order="_x002D_1"/>
  <Shape xmlns="" ID="svs8BIoI3k8684otL6M51yKDv4w=" artifact="_x0031_" pdftag="_x005B_Artifact_x005D_" validate="no" formula="no" Lang="" Order="_x002D_1"/>
  <Shape xmlns="" ID="Ulchf8pb55u4R7dUELAgtsbcXi0=" pdftag="" bookmark="no" Order="_x002D_1"/>
  <Shape xmlns="" ID="6CxFXT6d8urBGAWICMXFpoV6KsA=" artifact="_x0031_" pdftag="_x005B_Artifact_x005D_" validate="no" formula="no" Lang="" Order="_x002D_1"/>
  <Shape xmlns="" ID="oDUg9jA8xYTlR3zy5YDiVUReTio=" pdftag="" bookmark="no" Order="_x002D_1"/>
  <Shape xmlns="" ID="pRXN8p/gH2k1dPqV/HCyCsCZZxQ=" pdftag="" bookmark="no" Order="_x002D_1"/>
  <Shape xmlns="" ID="HFqvBjRRKheG7wPUaTq9zmPKSuI=" pdftag="" bookmark="no" Order="_x0033_"/>
  <Shape xmlns="" ID="onBp1VTcb/qdBCY9Bvh6ELuCIdU=" artifact="_x0031_" pdftag="_x005B_Artifact_x005D_" validate="no" formula="no" Lang="" Order="_x002D_1"/>
  <Shape xmlns="" ID="R9f6qLlytAe93xiYXtY0LYqtCpE=" artifact="_x0031_" pdftag="_x005B_Artifact_x005D_" validate="no" formula="no" Lang="" Order="_x002D_1"/>
  <HyperLink xmlns="" ID="h3Zg3OkKB/oU3Kl+NdSe9+i56A0=185952314943.18252_244.8" plainAltText="RegisterToVote.ca.gov" Lang=""/>
  <HyperLink xmlns="" ID="clUwKzdv5w2HSh1jwPjOy8rThw0=-897635208318.3775_450" plainAltText="fvap.gov" Lang=""/>
  <HyperLink xmlns="" ID="i/S30E9qOu9JRmLq/xAadstlJeI=-6310638053.06_475.2" plainAltText="_x0035_2_x0020_USC_x0020_Ch._x0020_203" Lang=""/>
  <HyperLink xmlns="" ID="iwErs1rYvvJbxKfkXzXjhm/TJuY=-115085173199.4016_378" plainAltText="_x0023_22085" Lang=""/>
  <HyperLink xmlns="" ID="iwErs1rYvvJbxKfkXzXjhm/TJuY=833770766336.0266_402" plainAltText="_x0032_170_x0028_b_x0029_" Lang=""/>
  <HyperLink xmlns="" ID="iwErs1rYvvJbxKfkXzXjhm/TJuY=-1658844755382.6516_432" plainAltText="_x0032_0021" Lang=""/>
  <table xmlns="" ID="G5Emp7Zmhr/pgWP3jpT0cyIBoRk=" type="_x0030_" TableLinerizing="H" Summary="" Header="no" Caption="no" Exclude="no" LinkedHeaders="" Scope=""/>
  <table xmlns="" ID="fHpaQSPAOKH9cl+vZ2H22MOFpeE=" Header="no" Caption="no" Exclude="no" LinkedHeaders="" Scope=""/>
  <table xmlns="" ID="rSm5mwE09ypltcOHbX2CbsVoGCY=" Header="no" Caption="no" Exclude="no" LinkedHeaders="" Scope=""/>
  <table xmlns="" ID="xemHQmTLUoa7KaRvRorwLlpZTWk=" Header="no" Caption="no" Exclude="no" LinkedHeaders="" Scope=""/>
  <table xmlns="" ID="j1+EjcfvPA5lE6qv0Mo4LnHoYfU=" Header="no" Caption="no" Exclude="no" LinkedHeaders="" Scope=""/>
  <table xmlns="" ID="biRK2owEqwxPYBtIyaJvS2Q0zfI=" Header="no" Caption="no" Exclude="no" LinkedHeaders="" Scope=""/>
  <table xmlns="" ID="Z3rOEwDJk5l7Zzep87uP0wDEPP0=" Header="no" Caption="no" Exclude="no" LinkedHeaders="" Scope=""/>
  <table xmlns="" ID="0AivmOk3f1I5SVs6BS9DDrX6e0E=" Header="no" Caption="no" Exclude="no" LinkedHeaders="" Scope=""/>
  <table xmlns="" ID="dMHOKWLEtw06SUxIVf+gMaWRiuM=" Header="no" Caption="no" Exclude="no" LinkedHeaders="" Scope=""/>
  <table xmlns="" ID="jrEpLfJV0qjbMFyWdv/CMoCKcHM=" Header="no" Caption="no" Exclude="no" LinkedHeaders="" Scope=""/>
  <table xmlns="" ID="gVZYETmryTHvclW0V0iSMokUer8=" Header="no" Caption="no" Exclude="no" LinkedHeaders="" Scope=""/>
  <table xmlns="" ID="Ibwbrp2UTSIG0bM0OvY0YikzH8s=" Header="no" Caption="no" Exclude="no" LinkedHeaders="" Scope=""/>
  <HyperLink xmlns="" ID="L3zw3P+o8XmHzYgPHg332FMWgQc=-136620058142.10606_437.972" plainAltText="_x0033_114_x0028_b_x0029_" Lang=""/>
  <HyperLink xmlns="" ID="hmC5FZwdboTTiODjqUEesV1EhYc=1207523111357.9499_486" plainAltText="_x0033_105" Lang=""/>
  <HyperLink xmlns="" ID="hmC5FZwdboTTiODjqUEesV1EhYc=1980091330482.825_486" plainAltText="_x0033_114" Lang=""/>
  <HyperLink xmlns="" ID="m6yhdWiHTT9JWbINydSms8NvZxI=-1506841814437.125_111.6" plainAltText="fvap.gov_x002F_eo_x002F_training" Lang=""/>
  <HyperLink xmlns="" ID="m6yhdWiHTT9JWbINydSms8NvZxI=805964452298.935_442.8" plainAltText="https:_x002F__x002F_www.sos.ca.gov_x002F_elections_x002F_voter-" Lang=""/>
  <HyperLink xmlns="" ID="m6yhdWiHTT9JWbINydSms8NvZxI=63086057266.685_478.8" plainAltText="registration_x002F_military-overseas-voters_x002F_resources" Lang=""/>
  <SubText xmlns="" ID="qAct01oKcaoz4PDXswJw6pOEkdM=" ActualText=""/>
  <SubText xmlns="" ID="3r8uxafhhZbotlrot5P//L2yMCc=" ActualText=""/>
  <HyperLink xmlns="" ID="Do9d5HpTqgiAmASst6kguzjlkEQ=-514386927150.578_226.278" plainAltText="fax_x0040_fvap.gov" Lang=""/>
  <HyperLink xmlns="" ID="7WF7Ooc1meT5qP9IAY9pyFQnpBc=-2081624083344.6942_408.2242" plainAltText="FVAP_x0020_Fax_x0020_Transmission_x0020_Cover_x0020_" Lang=""/>
  <HyperLink xmlns="" ID="7WF7Ooc1meT5qP9IAY9pyFQnpBc=-755466328114.9443_435.5843" plainAltText="Sheet" Lang=""/>
  <SubText xmlns="" ID="DwzJNw0uQcob4sl56azuOcJLBq8=" ActualText=""/>
  <HyperLink xmlns="" ID="5+9RL8DK46bZ+ZYVZjzfdn6iQrU=-2142808303117.3309_147.7809" plainAltText="vote_x0040_fvap.gov" Lang=""/>
  <SubText xmlns="" ID="l0PjegmlIywrN4K4Tp8gFdQ6SlE=" ActualText=""/>
  <HyperLink xmlns="" ID="LsFVIXstNweug7Wwx2m02Hkzr/s=158193798924.38181_318.7422" plainAltText="Example" Lang=""/>
  <SubText xmlns="" ID="UzLiuJEeN4I8k8syjExTrcG8is8=" ActualText=""/>
  <HyperLink xmlns="" ID="i4vyFkM5NUvv1WcQBw8uILGfYiw=158193798936_266.4" plainAltText="Example" Lang=""/>
  <SubText xmlns="" ID="cTWR9DhN1HvujiJxTRCBmIwqTdQ=" ActualText=""/>
  <HyperLink xmlns="" ID="CX5c9TihVOAGQEAmLTHE2nUtD7g=158193798928.8_295.1999" plainAltText="Example" Lang=""/>
  <SubText xmlns="" ID="kszp9nCFp6L9t7xDiajxIikJm7k=" ActualText=""/>
  <SubText xmlns="" ID="bGPMpXzQZ0ByBsvbuLeVCuJM0kU=" ActualText=""/>
  <HyperLink xmlns="" ID="pRXN8p/gH2k1dPqV/HCyCsCZZxQ=-2053291968324.7796_212.1272" plainAltText="mov_x0040_sos.ca.gov" Lang=""/>
  <Shape xmlns="" ID="b8ypVIH00QBmEsPRQrtO3hVB96w=" pdftag="H2" isBookmarkSet="no" bookmark="yes" Order="_x0031_"/>
  <Shape xmlns="" ID="kbnltetm+HV1+g319u5f+uNTTSA=" pdftag="P" isBookmarkSet="no" Order="_x0032_" bookmark="no"/>
  <Shape xmlns="" ID="8WciEfJtIUWktDYjwcGBlDZ7E5M=" pdftag="_x005B_Artifact_x005D_" isBookmarkSet="no" bookmark="no" Order="_x002D_1"/>
  <Shape xmlns="" ID="PtC/VROfigKut8TSkSXcnAgBq2Y=" pdftag="Figure" isBookmarkSet="no" formula="no" inline="no" Order="_x0033_" validate="no" artifact="_x0030_" Lang="" bookmark="no"/>
  <Shape xmlns="" ID="ARYHkF/BelC4C83SkTnkp7bsizM=" pdftag="" Order="_x0031_" bookmark="no"/>
  <Shape xmlns="" ID="zvqRHS3LhPVU7YWfVeK+6yEmTZk=" pdftag="" Order="_x0032_" bookmark="no"/>
  <Shape xmlns="" ID="7UPz8fzzR1MRxGdvF6Sz/x8Z4jw=" Order="_x0033_" validate="no" formula="no" artifact="_x0031_" pdftag="_x005B_Artifact_x005D_" inline="no" Lang=""/>
  <Shape xmlns="" ID="B3jVp8uAFwsDKx9UwVlNZNreLro=" pdftag="" Order="_x0031_" bookmark="no"/>
  <Shape xmlns="" ID="5UbGNtuD8L7GGtHkP5L2xASlvKM=" pdftag="" Order="_x0034_" bookmark="no"/>
  <Shape xmlns="" ID="olBhHnNfUFiKaocx3cRAwv70vZQ=" pdftag="" Order="_x0035_" bookmark="no"/>
  <Shape xmlns="" ID="TFw9t7GzzKpO2KgszHkb3nB3qd0=" pdftag="" Order="_x0036_" bookmark="no"/>
  <Shape xmlns="" ID="rAaASDMfe3TL+Bzc0CSPY2XS64g=" pdftag="" Order="_x0037_" bookmark="no"/>
  <Shape xmlns="" ID="r6UrW3nGSCD0fwXJK/m6rBh3v00=" pdftag="" Order="_x0038_" bookmark="no"/>
  <Shape xmlns="" ID="842W+zDlAMEeg4R+8oaNbtGReA4=" pdftag="" Order="_x0031_1" bookmark="no"/>
  <Shape xmlns="" ID="cWeC9HgtURy43tFijzbvDm5IAmE=" pdftag="" Order="_x0039_" bookmark="no"/>
  <Shape xmlns="" ID="thiE6jKZZeXLOtMw9T9eFMXZ6VQ=" pdftag="" Order="_x0031_2" bookmark="no"/>
  <Shape xmlns="" ID="zfvuDVY0A+Vu4Pa8VrNBtLcXPrA=" pdftag="" Order="_x0031_0" bookmark="no"/>
  <Shape xmlns="" ID="TYNTZWEg7r90dx33HELDqh9TqXA=" pdftag="" Order="_x0031_3" bookmark="no"/>
  <Shape xmlns="" ID="bwlMVZsq8mptQCcmZTOxyFPcMXE=" pdftag="" Order="_x0031_4" bookmark="no"/>
  <Shape xmlns="" ID="8TsUdKIlrYdkXjtkGSmbGlECd28=" Order="_x0038_" artifact="_x0031_" pdftag="_x005B_Artifact_x005D_" validate="no" formula="no" inline="no"/>
  <Shape xmlns="" ID="mhJRz0FGBmHt+puV70saH2ckX7k=" Order="_x0039_" artifact="_x0031_" pdftag="_x005B_Artifact_x005D_" validate="no" formula="no" inline="no"/>
  <Shape xmlns="" ID="gWdNsrtD/bLeaYIyfjyf28zDEJ0=" Order="_x0031_0" artifact="_x0031_" pdftag="_x005B_Artifact_x005D_" validate="no" formula="no" inline="no"/>
  <Shape xmlns="" ID="30hjm88BCvGv6sQ5f14EdWhK9mE=" Order="_x0031_8" artifact="_x0031_" pdftag="_x005B_Artifact_x005D_" validate="no" formula="no" inline="no"/>
  <Shape xmlns="" ID="LXLAruz0YwbG+kw85t5TY7KijNA=" Order="_x0031_9" artifact="_x0031_" pdftag="_x005B_Artifact_x005D_" validate="no" formula="no" inline="no"/>
  <Shape xmlns="" ID="MQ/0tMTnK3HrVmWpcjYEZZ4AaSE=" Order="_x0032_0" artifact="_x0031_" pdftag="_x005B_Artifact_x005D_" validate="no" formula="no" inline="no"/>
  <Shape xmlns="" ID="WAD5z95XLeqM8mHRQvIOxvxf3/s=" Order="_x0031_7" artifact="_x0031_" pdftag="_x005B_Artifact_x005D_" validate="no" formula="no" inline="no" Lang=""/>
  <Shape xmlns="" ID="r9SKaqQsk8N1lAtvpO0SUb3QEJI=" pdftag="" Order="_x0031_" bookmark="no"/>
  <Shape xmlns="" ID="LieQFJRK9W9Jo/vQSjal8zWKe58=" pdftag="" Order="_x0034_" bookmark="no"/>
  <Shape xmlns="" ID="O3AOO+cIAZd91Yi8a7qglFVgNmg=" pdftag="" Order="_x0035_" bookmark="no"/>
  <Shape xmlns="" ID="w6uJe5UuNAeRmJHemkcrd5ELHkk=" pdftag="" Order="_x0033_" bookmark="no"/>
  <Shape xmlns="" ID="cw+0seQpUdb4Upjh21ivyCSSLPg=" pdftag="" Order="_x0036_" bookmark="no"/>
  <Shape xmlns="" ID="QfOZo+TBI96CNrssynYgIFhZLfM=" pdftag="" Order="_x0032_" bookmark="no"/>
  <Shape xmlns="" ID="b1K8CXb5KCUdqM7L23S3k8BVDZc=" pdftag="" Order="_x0037_" bookmark="no"/>
  <Shape xmlns="" ID="9mWmFvCqnli3uOIgIvMigCeNrgU=" pdftag="" Order="_x0038_" bookmark="no"/>
  <Shape xmlns="" ID="L5Qc5d84Kn/KOE55BJWu78HLnl4=" pdftag="" Order="_x0039_" bookmark="no"/>
  <Shape xmlns="" ID="22n9F5rQr4Y5qVXnUr3sSVHPvgU=" pdftag="" Order="_x0031_0" bookmark="no"/>
  <Shape xmlns="" ID="g/Jz0r6FcWZnVrJA/CMD/NS7boE=" Order="_x0031_3" artifact="_x0031_" pdftag="_x005B_Artifact_x005D_" validate="no" formula="no" inline="no" Lang=""/>
  <Shape xmlns="" ID="6XQP/rPo9WRqVlykZOm/CH4ito8=" Order="_x0038_" artifact="_x0031_" pdftag="_x005B_Artifact_x005D_" validate="no" formula="no" inline="no"/>
  <Shape xmlns="" ID="WadrkoBTmFY2XbLkEl7L2gJE+OU=" Order="_x0039_" artifact="_x0031_" pdftag="_x005B_Artifact_x005D_" validate="no" formula="no" inline="no"/>
  <Shape xmlns="" ID="AbzvUYzF4O2IX8aXpGqOxf0acfo=" Order="_x0031_0" artifact="_x0031_" pdftag="_x005B_Artifact_x005D_" validate="no" formula="no" inline="no"/>
  <Shape xmlns="" ID="GlSCppz3lf7Tmlm67cq9oORj9J4=" Order="_x0031_5" artifact="_x0031_" pdftag="_x005B_Artifact_x005D_" validate="no"/>
  <Shape xmlns="" ID="uy4+ZL1RSZ0ieY95e+6I4AA39Lk=" Order="_x0031_4" artifact="_x0031_" pdftag="_x005B_Artifact_x005D_" validate="no" formula="no" Lang=""/>
  <Shape xmlns="" ID="TqDmValDSVH3tPFm4IJwta9M9qM=" pdftag="" Order="_x0031_" bookmark="no"/>
  <Shape xmlns="" ID="WbJSYrLznvC1Nxh1k6j99N2jZIA=" pdftag="" Order="_x0032_" bookmark="no"/>
  <Shape xmlns="" ID="qD53RPve0MFKKFNc0iKPpsjwq2c=" Order="_x0033_" artifact="_x0031_" pdftag="_x005B_Artifact_x005D_" validate="no" formula="no" Lang=""/>
  <Shape xmlns="" ID="tXlqK6vVtcNzYdcpkFL8TFrc434=" pdftag="" Order="_x0031_" bookmark="no"/>
  <Shape xmlns="" ID="NCtcv14LJ3i/5anykzVU3aYPRA8=" pdftag="" Order="_x0032_" bookmark="no"/>
  <Shape xmlns="" ID="le+fiOdXLr5LbkVntAiMACxFXLs=" pdftag="" Order="_x0033_" bookmark="no"/>
  <Shape xmlns="" ID="33cHu7zICv+Fro96O51LlfRCNV8=" Order="_x0031_" artifact="_x0031_" pdftag="_x005B_Artifact_x005D_" validate="no"/>
  <Shape xmlns="" ID="3Imys2r3xW8WVk0FCrLDr+QmDBw=" Order="_x0034_" artifact="_x0031_" pdftag="_x005B_Artifact_x005D_" validate="no" formula="no" Lang=""/>
  <Shape xmlns="" ID="ehQrx+hBarmBbxEO03LO/8uey8o=" pdftag="" Order="_x0031_" bookmark="no"/>
  <Shape xmlns="" ID="5jPllwX8lekyO2wAtC/7Fd1ax+A=" pdftag="" Order="_x0032_" bookmark="no"/>
  <Shape xmlns="" ID="ukaLoHLpfIe4qNfQnAOt8siSv2c=" pdftag="" Order="_x0033_" bookmark="no"/>
  <Shape xmlns="" ID="hePX6+WE9UROSmTGf3LgB5fIr64=" pdftag="" Order="_x0034_" bookmark="no"/>
  <Shape xmlns="" ID="OdYJrCGp1M9rgWpmU2mM3faZvBM=" pdftag="" Order="_x0035_" bookmark="no"/>
  <Shape xmlns="" ID="ElUvSS5h3+0g8pMrKBo19Vjcd68=" pdftag="" Order="_x0036_" bookmark="no"/>
  <Shape xmlns="" ID="NN76PIi+lz9tu9ZsoWI+FWPNX4M=" Order="_x0035_" artifact="_x0031_" pdftag="_x005B_Artifact_x005D_" validate="no"/>
  <Shape xmlns="" ID="e9qBc/e4BKYgy3WXzFCDTGIkyIc=" Order="_x0037_" artifact="_x0031_" pdftag="_x005B_Artifact_x005D_" validate="no"/>
  <Shape xmlns="" ID="x8i6w4IdB4/Qw2TwIogAyxJWnzw=" Order="_x0031_0" artifact="_x0031_" pdftag="_x005B_Artifact_x005D_" validate="no"/>
  <Shape xmlns="" ID="v3wB/asbSNBPUgmlGzZEOeHg6xE=" Order="_x0033_" artifact="_x0031_" pdftag="_x005B_Artifact_x005D_" validate="no"/>
  <Shape xmlns="" ID="wWDEZ8ESXqc0Zo71RmK8yfrg87Q=" Order="_x0039_" artifact="_x0031_" pdftag="_x005B_Artifact_x005D_" validate="no" formula="no" Lang=""/>
  <Shape xmlns="" ID="0NKyjDpK5H6weUgdxEPVj5aYSmI=" pdftag="" Order="_x0031_" bookmark="no"/>
  <Shape xmlns="" ID="QHOg1VEfDza5lpfUoJn5v9QN8i0=" pdftag="" Order="_x0032_" bookmark="no"/>
  <Shape xmlns="" ID="cXD+9Y3qGrZ/EpZeMzpCklipdHU=" pdftag="" Order="_x0033_" bookmark="no"/>
  <Shape xmlns="" ID="92cRvMrbg9IbFas8Kepm9WnQ5zo=" pdftag="" Order="_x0034_" bookmark="no"/>
  <Shape xmlns="" ID="7gAAW+7nZA9DozVtzPBfQwwxX4s=" pdftag="" Order="_x0035_" bookmark="no"/>
  <Shape xmlns="" ID="qXPwJeT6rF1VCNuImU8zb5QWOUg=" pdftag="" Order="_x0036_" bookmark="no"/>
  <Shape xmlns="" ID="UtWzR/7NoqSrSuAihjWJ8u1kObs=" Order="_x0035_" artifact="_x0031_" pdftag="_x005B_Artifact_x005D_" validate="no" formula="no" Lang=""/>
  <Shape xmlns="" ID="1Q2tOp/enArlbetQ0/M8mF3ZVHw=" pdftag="" Order="_x0031_" bookmark="no"/>
  <Shape xmlns="" ID="4jZDdvmparM2cYGLemSNwC24YLA=" pdftag="" Order="_x0032_" bookmark="no"/>
  <Shape xmlns="" ID="oX6Qkt7cQ2Y4kjp60zyVQdlPLSc=" pdftag="" Order="_x0033_" bookmark="no"/>
  <Shape xmlns="" ID="V2HS8dikvqKmjwFkDeVlwfZMja4=" pdftag="" Order="_x0034_" bookmark="no"/>
  <Shape xmlns="" ID="R7t6UhZ+ydv8NsCYr6PRAM6QCVY=" Order="_x0033_" artifact="_x0031_" pdftag="_x005B_Artifact_x005D_" validate="no" formula="no" inline="no" Lang=""/>
  <Shape xmlns="" ID="TQ7t5Nav/p1Cylqc9SKnkXlx8X8=" Order="_x0035_" artifact="_x0031_" pdftag="_x005B_Artifact_x005D_" validate="no" formula="no" Lang=""/>
  <Shape xmlns="" ID="MfauNScGO4wCJlLL2/0GOYPP2Y8=" Order="_x0038_" artifact="_x0031_" pdftag="_x005B_Artifact_x005D_" validate="no" formula="no" Lang=""/>
  <Shape xmlns="" ID="XKz/IDgzPdpe0Op7wzQ8m0CBcqM=" Order="_x0036_" artifact="_x0031_" pdftag="_x005B_Artifact_x005D_" validate="no" formula="no" Lang=""/>
  <Shape xmlns="" ID="N42FmVlRGsDR2F6Q3HWNWqsS44U=" pdftag="" Order="_x0031_" bookmark="no"/>
  <Shape xmlns="" ID="9vq1bne7wugScUUVMfNW4dslgTQ=" pdftag="" Order="_x0038_" bookmark="no"/>
  <Shape xmlns="" ID="eL3hJmYkpz7Wb//OlL2kp4bu8CU=" pdftag="" Order="_x0032_" bookmark="no"/>
  <Shape xmlns="" ID="kKcQI0wUlUL521EkCLX11TwGX7A=" pdftag="" Order="_x0033_" bookmark="no"/>
  <Shape xmlns="" ID="h5iaauG01ZVj9cPJxo6Y7v3VkQU=" pdftag="" Order="_x0034_" bookmark="no"/>
  <Shape xmlns="" ID="j+i4lCwmDlZ+0ezb3z6vHDl8gwY=" pdftag="" Order="_x0035_" bookmark="no"/>
  <Shape xmlns="" ID="zMIR3L0P+Ypxj7x5vZMvnmgOk9w=" pdftag="" Order="_x0036_" bookmark="no"/>
  <Shape xmlns="" ID="yj/6NCdXDY3DCT38EODAzVyjDfs=" pdftag="" Order="_x0037_" bookmark="no"/>
  <Shape xmlns="" ID="6BvpaCYbEhjlGU0mX5uKjvW8dbE=" Order="_x0031_" artifact="_x0031_" pdftag="_x005B_Artifact_x005D_" validate="no"/>
  <Shape xmlns="" ID="s9ylcH7DWWFaFkwATsrT16TIVFM=" Order="_x0038_" artifact="_x0031_" pdftag="_x005B_Artifact_x005D_" validate="no" formula="no" Lang=""/>
  <Shape xmlns="" ID="MfxAyg0aHxj5Gjqmz50ww5vO1hk=" pdftag="" Order="_x0031_" bookmark="no"/>
  <Shape xmlns="" ID="3yvXYBnK8AlhGPH677TRUz/qmbY=" pdftag="" Order="_x0032_" bookmark="no"/>
  <Shape xmlns="" ID="D8oLRBpmOD9814fYQOV3miDl01g=" pdftag="" Order="_x0033_" bookmark="no"/>
  <Shape xmlns="" ID="rnh3fmipGdUJoeKUyhUOEuGXDpU=" pdftag="" Order="_x0034_" bookmark="no"/>
  <Shape xmlns="" ID="so2I0Hv6yzkb1/IJChxz/XrWEFA=" Order="_x0035_" artifact="_x0031_" pdftag="_x005B_Artifact_x005D_" validate="no" formula="no" Lang=""/>
  <Shape xmlns="" ID="0m7IQXRW9Ivynbvrbe3PsaYL1cU=" Order="_x0036_" artifact="_x0031_" pdftag="_x005B_Artifact_x005D_" validate="no" formula="no" Lang=""/>
  <Shape xmlns="" ID="Oe/iXh8ZUHxD4EcfwvgYTtYNP0I=" pdftag="" Order="_x0031_" bookmark="no"/>
  <Shape xmlns="" ID="aYlEcdv0IHc1zOwOYabtgrMi444=" pdftag="" Order="_x0032_" bookmark="no"/>
  <Shape xmlns="" ID="DNkcaE2W6Zo20ekk2deAK4PGylo=" pdftag="" Order="_x0033_" bookmark="no"/>
  <Shape xmlns="" ID="1lcLhktiols0Cucd3fedTXyATwI=" pdftag="" Order="_x0034_" bookmark="no"/>
  <Shape xmlns="" ID="07NFKXrew7dJTqSK1r9M0fUDsXg=" pdftag="" Order="_x0035_" bookmark="no"/>
  <Shape xmlns="" ID="lytCMsz8o0bWP9aklIx/SVLrE+Q=" Order="_x0035_" artifact="_x0031_" pdftag="_x005B_Artifact_x005D_" validate="no" formula="no" Lang=""/>
  <Shape xmlns="" ID="rRLLDDpRqPu0aaw5pexYXuhCD64=" Order="_x0031_" artifact="_x0031_" pdftag="_x005B_Artifact_x005D_" validate="no"/>
  <Shape xmlns="" ID="TUZSwrOoLDPEhZGO7078rmCgw+8=" pdftag="" Order="_x0031_" bookmark="no"/>
  <Shape xmlns="" ID="Xv+goqSXIaGyDENCRs2kI3ewDXE=" pdftag="" Order="_x0032_" bookmark="no"/>
  <Shape xmlns="" ID="UbD5ePjg4SCoO5IPUMKMBgP3elg=" pdftag="" Order="_x0033_" bookmark="no"/>
  <Shape xmlns="" ID="h+s/rM06bKCNuM4Yo52/iyDK9Hg=" pdftag="" Order="_x0034_" bookmark="no"/>
  <Shape xmlns="" ID="WucFycRcy21vyqbApmXsGnYByv8=" pdftag="" Order="_x0035_" bookmark="no"/>
  <Shape xmlns="" ID="NsvodNMo4S76PF6XLCnvLecinNI=" pdftag="" Order="_x0036_" bookmark="no"/>
  <Shape xmlns="" ID="CGyKDgSRMG5m5ZZV59SWtUfji9s=" Order="_x0038_" artifact="_x0031_" pdftag="_x005B_Artifact_x005D_" validate="no" formula="no" Lang=""/>
  <Shape xmlns="" ID="pOom2yCPlCM1syeZ8jtyXLcJPyU=" pdftag="" Order="_x0031_" bookmark="no"/>
  <Shape xmlns="" ID="irCKuhVxrXojG3DotGg5N3+1CgM=" pdftag="" Order="_x0032_" bookmark="no"/>
  <Shape xmlns="" ID="XLx3qHePs8lf5dzK4PxqIVOhI0Q=" Order="_x0033_" artifact="_x0031_" pdftag="_x005B_Artifact_x005D_" validate="no" formula="no" Lang=""/>
  <Shape xmlns="" ID="dfFOq7mLWXyH3EqKav248gueuCc=" Order="_x0034_" artifact="_x0031_" pdftag="_x005B_Artifact_x005D_" validate="no" formula="no" Lang=""/>
  <Shape xmlns="" ID="hd9VhpJIY4NGwLaqoVVlcKqk+Ns=" Order="_x0035_" artifact="_x0031_" pdftag="_x005B_Artifact_x005D_" validate="no" formula="no" Lang=""/>
  <Shape xmlns="" ID="p7BeNlebFdqGj0mwGzLTClVHBJI=" Order="_x0037_" artifact="_x0031_" pdftag="_x005B_Artifact_x005D_" validate="no" formula="no" Lang=""/>
  <Shape xmlns="" ID="m+r3J1VixzFnGrxX46/xq03JQBU=" pdftag="" Order="_x0033_" bookmark="no"/>
  <Shape xmlns="" ID="Xa7VNn+dxg5q45TweoyPjHBcAO4=" Order="_x0036_" artifact="_x0031_" pdftag="_x005B_Artifact_x005D_" validate="no" formula="no" Lang=""/>
  <Shape xmlns="" ID="Ae6ZoF4bfpc8a8LAdaFWfi95PT8=" pdftag="" Order="_x0031_" bookmark="no"/>
  <Shape xmlns="" ID="XJ/iV6l6T60+pYtY9vEg0kj0NYc=" pdftag="" Order="_x0032_" bookmark="no"/>
  <Shape xmlns="" ID="xCp1Yo2iSKlKTQ+N/2T8p0sbjFs=" pdftag="" Order="_x0033_" bookmark="no"/>
  <Shape xmlns="" ID="XgRD8V76HYRILvGo/ha8ua10zGg=" pdftag="" Order="_x0034_" bookmark="no"/>
  <Shape xmlns="" ID="2eSfCBm+RXkhvsu9p8gUcYRBrDM=" Order="_x0034_" artifact="_x0031_" pdftag="_x005B_Artifact_x005D_" validate="no" formula="no" Lang=""/>
  <Shape xmlns="" ID="6hxx2SykmVZOwtrIxvJLVvz9IgE=" pdftag="" Order="_x0031_" bookmark="no"/>
  <Shape xmlns="" ID="YppFdC61Zegf2Z7EX0f6ML2GIFA=" pdftag="" Order="_x0032_" bookmark="no"/>
  <Shape xmlns="" ID="DByEBrKfMRvQ5B9liOPGdf1wJRk=" pdftag="" Order="_x0034_" bookmark="no"/>
  <Shape xmlns="" ID="n4J5jemKt+7+Vrdxc2a+gMknxfA=" pdftag="" Order="_x0033_" bookmark="no"/>
  <Shape xmlns="" ID="k6IPGfaYludlwwVHnOe5I3ZuvMU=" pdftag="" Order="_x0035_" bookmark="no"/>
  <Shape xmlns="" ID="vAoRs8QktUbFL2OyWNrrqsb2BQk=" pdftag="" Order="_x0037_" bookmark="no"/>
  <Shape xmlns="" ID="bDlmOi/bad2FL3uVgHPW/vYkBUw=" pdftag="" Order="_x0036_" bookmark="no"/>
  <Shape xmlns="" ID="3ZlcXZnHYFQ6/evWrGSyylhdDBA=" pdftag="" Order="_x0038_" bookmark="no"/>
  <Shape xmlns="" ID="OLNKpCw3e3Ovz62SsI7QdsC0rAw=" Order="_x0035_" artifact="_x0031_" pdftag="_x005B_Artifact_x005D_" validate="no"/>
  <Shape xmlns="" ID="LtIhh5BQ0jh0tgo6W1or1tDhEto=" Order="_x0036_" artifact="_x0031_" pdftag="_x005B_Artifact_x005D_" validate="no"/>
  <Shape xmlns="" ID="wdwV+5SXI0VW7ORU3kVkuh4cISo=" Order="_x0031_0" artifact="_x0031_" pdftag="_x005B_Artifact_x005D_" validate="no"/>
  <Shape xmlns="" ID="EKmfiyi5Jdltz8EcfA7PgVTY2J4=" Order="_x0031_2" artifact="_x0031_" pdftag="_x005B_Artifact_x005D_" validate="no"/>
  <Shape xmlns="" ID="6ypLLfe8g3vtFQLPkkTSzQuIF2s=" Order="_x0031_1" artifact="_x0031_" pdftag="_x005B_Artifact_x005D_" validate="no" formula="no" Lang=""/>
  <Shape xmlns="" ID="UDvqFeCO+8CYba/69rRmkjbw3Bo=" pdftag="" Order="_x0039_" bookmark="no"/>
  <Shape xmlns="" ID="DEygJhb9ZD+ra//s/oz2VqPqcyE=" pdftag="" Order="_x0031_" bookmark="no"/>
  <Shape xmlns="" ID="U9UjdCJ/8cUgcdDhe515PI46578=" pdftag="" Order="_x0032_" bookmark="no"/>
  <Shape xmlns="" ID="Mj8VJgHB55xa0EDSJw8vaXT6b5k=" pdftag="" Order="_x0033_" bookmark="no"/>
  <Shape xmlns="" ID="dqA+hN2AlqYEGUs0jd8Yl93PMzg=" Order="_x0034_" artifact="_x0031_" pdftag="_x005B_Artifact_x005D_" validate="no" formula="no" Lang=""/>
  <Shape xmlns="" ID="81isKszDl+kMYOOXqodAKbXSZFY=" Order="_x0036_" artifact="_x0031_" pdftag="_x005B_Artifact_x005D_" validate="no" formula="no" Lang=""/>
  <Shape xmlns="" ID="6P9DcdKdKqZJyzCHE04j6Hxdu58=" Order="_x0035_" artifact="_x0031_" pdftag="_x005B_Artifact_x005D_" validate="no" formula="no" Lang=""/>
  <Shape xmlns="" ID="Oy76jmr07SHHeChIQ9mLvg5m/go=" Order="_x0037_" artifact="_x0031_" pdftag="_x005B_Artifact_x005D_" validate="no" formula="no" Lang=""/>
  <Shape xmlns="" ID="hbvQNSplBncHBJnzK03ascG3EX8=" pdftag="" Order="_x0034_" bookmark="no"/>
  <Shape xmlns="" ID="ECF5+ZgoN/gE5knoPMKv/im1uKQ=" Order="_x0038_" artifact="_x0031_" pdftag="_x005B_Artifact_x005D_" validate="no" formula="no" Lang=""/>
  <Shape xmlns="" ID="rcOCFlmeS4m2/z3Xp5pRJRoopT0=" pdftag="" Order="_x0031_" bookmark="no"/>
  <Shape xmlns="" ID="9WSc2UEMp7yoCDUqNPQcDAYetPg=" pdftag="" Order="_x0032_" bookmark="no"/>
  <Shape xmlns="" ID="BFPFGA/K5YMyuGyNSOk5iWa1L1w=" Order="_x0033_" artifact="_x0031_" pdftag="_x005B_Artifact_x005D_" validate="no" formula="no" Lang=""/>
  <Shape xmlns="" ID="eIOamYerTfKyB8h0nluFhRkcTLI=" pdftag="" Order="_x0031_" bookmark="no"/>
  <Shape xmlns="" ID="bUy0gsm9zddv+Q1ZvwdHNDaPGlQ=" pdftag="" Order="_x0032_" bookmark="no"/>
  <Shape xmlns="" ID="l7yHYikcVl40MS6SZq7Om1LfhKU=" pdftag="" Order="_x0033_" bookmark="no"/>
  <Shape xmlns="" ID="BW9JRTMIT6LWXSnSj0md6+i55GU=" pdftag="" Order="_x0034_" bookmark="no"/>
  <Shape xmlns="" ID="UKYrmkE9Rgg7ujNa8MrzkIPKrd0=" pdftag="" Order="_x0035_" bookmark="no"/>
  <Shape xmlns="" ID="yfuHPz8lP+rCPJsWec8V4C1TMRA=" pdftag="" Order="_x0036_" bookmark="no"/>
  <Shape xmlns="" ID="ZjZX5Ic7UTh9y9i1AY8NRO96qu8=" Order="_x0036_" artifact="_x0031_" pdftag="_x005B_Artifact_x005D_" validate="no" formula="no" Lang=""/>
  <Shape xmlns="" ID="MfuH04PtXMad6eHSKWiYfli9Yq4=" Order="_x0035_" artifact="_x0031_" pdftag="_x005B_Artifact_x005D_" validate="no" formula="no" Lang=""/>
  <Shape xmlns="" ID="b8fSf8evHcTyRzYqdy/p4cA/dGM=" Order="_x0031_" artifact="_x0031_" pdftag="_x005B_Artifact_x005D_" validate="no"/>
  <Shape xmlns="" ID="HnMjO7v85p/hQoNFIrqtYvslvgc=" pdftag="" Order="_x0032_" bookmark="no"/>
  <Shape xmlns="" ID="T7dR7Tj8pZHp8T/6YtxgKQoKDts=" Order="_x0036_" artifact="_x0031_" pdftag="_x005B_Artifact_x005D_" validate="no" formula="no" Lang=""/>
  <Shape xmlns="" ID="T9VNzAG4/Gmj5u68JRz7TMjS9C4=" pdftag="" Order="_x0031_" bookmark="no"/>
  <Shape xmlns="" ID="n4o3SAV/17+Ioq+K/eNEN8oXrzw=" artifact="_x0030_" formula="no" pdftag="Figure" Order="_x0033_" validate="no" Lang="" bookmark="no"/>
  <Shape xmlns="" ID="AJY7KlSH+gZQVE9DjOE8inigBk4=" artifact="_x0030_" formula="no" pdftag="Figure" Order="_x0034_" validate="no" Lang="" bookmark="no"/>
  <Shape xmlns="" ID="iRIX603OCBg29l+J0IIWJKFd2qY=" Order="_x0037_" artifact="_x0031_" pdftag="_x005B_Artifact_x005D_" validate="no" formula="no" Lang=""/>
  <Shape xmlns="" ID="o2oEy3IpG5lvCukp9BNsuSp7gZc=" pdftag="" Order="_x0031_"/>
  <Shape xmlns="" ID="ATEgUCY0V83zzAhsl6775OJM+og=" pdftag="" Order="_x0032_"/>
  <Shape xmlns="" ID="ZABuGpDBbNVqezw8k5o2751U7c4=" pdftag="" Order="_x0033_"/>
  <Shape xmlns="" ID="lDSBZU9TPoo1ejPzz1TmgZKf38c=" pdftag="" Order="_x0034_"/>
  <Shape xmlns="" ID="WpKPlgdS7KXD7yub7yWTT9pvk9A=" Order="_x0039_" artifact="_x0031_" pdftag="_x005B_Artifact_x005D_" validate="no"/>
  <Shape xmlns="" ID="BYAF4d9qwotW42wTjN+lXgsRezE=" Order="_x0034_" artifact="_x0031_" pdftag="_x005B_Artifact_x005D_" validate="no"/>
  <Shape xmlns="" ID="qzUEvQmbqqLbLPyj/mmroa8UApk=" Order="_x0035_" artifact="_x0031_" pdftag="_x005B_Artifact_x005D_" validate="no"/>
  <Shape xmlns="" ID="DVg9AzhaIT+fAD1E9jjjWY2VHrc=" Order="_x0037_" artifact="_x0031_" pdftag="_x005B_Artifact_x005D_" validate="no"/>
  <Shape xmlns="" ID="zG7xfNVUEKqE9dONdOquarFrYbM=" Order="_x0038_" artifact="_x0031_" pdftag="_x005B_Artifact_x005D_" validate="no"/>
  <Shape xmlns="" ID="4U+rJPd/F1GIhtgNg4cpzsrKxDY=" pdftag="" Order="_x0031_"/>
  <Shape xmlns="" ID="a7a3SRUxPgj4rj5H5+q6nRbUBqQ=" artifact="_x0030_" formula="no" pdftag="Figure" Order="_x0032_" validate="no"/>
  <Shape xmlns="" ID="KOz5xJ+lweAF2NjzeIcujN8b/hQ=" pdftag="" Order="_x0033_"/>
  <Shape xmlns="" ID="f9Hp6OwSyhpLPnhw8uP8TD6lhck=" pdftag="" Order="_x0034_"/>
  <Shape xmlns="" ID="Z2qSTn55isPdfQa06/maMQsdzfU=" pdftag="" Order="_x0035_"/>
  <Shape xmlns="" ID="Tvn2M+J8Ne7Zu/7rvcAEBdN22Sc=" Order="_x0035_" artifact="_x0031_" pdftag="_x005B_Artifact_x005D_" validate="no"/>
  <Shape xmlns="" ID="czvG3+4TYVI9ZYoohnJ/Js/JjWk=" pdftag="" Order="_x0031_" bookmark="no"/>
  <Shape xmlns="" ID="vQPN9EnFa5RJiLjTGJLdHn3pYN8=" pdftag="" Order="_x0032_" bookmark="no"/>
  <Shape xmlns="" ID="MDr85IdfNHsZaXlbAATDx3eLxHU=" pdftag="" Order="_x0033_" bookmark="no"/>
  <Shape xmlns="" ID="AjdFbyfHxjxIKYvlN9VXUQ6/DZg=" pdftag="" Order="_x0034_" bookmark="no"/>
  <Shape xmlns="" ID="0n/PyK7OMzuHfn6wZGOtZg5wLmM=" pdftag="" Order="_x0035_" bookmark="no"/>
  <Shape xmlns="" ID="GmgpMpXQF2kvyMs+efH925L3yc8=" Order="_x0034_" artifact="_x0031_" pdftag="_x005B_Artifact_x005D_" validate="no"/>
  <Shape xmlns="" ID="XxUkLWOWvwvfIvJ7M6NJ/5jpoxc=" Order="_x0035_" artifact="_x0031_" pdftag="_x005B_Artifact_x005D_" validate="no"/>
  <Shape xmlns="" ID="G02V73CgzOFSI9oT5HtunS9/G40=" Order="_x0036_" artifact="_x0031_" pdftag="_x005B_Artifact_x005D_" validate="no" formula="no" Lang=""/>
  <Shape xmlns="" ID="RxQekOOI9S6Yh1U7VrebepQZhK4=" Order="_x0038_" artifact="_x0031_" pdftag="_x005B_Artifact_x005D_" validate="no" formula="no" Lang=""/>
  <Shape xmlns="" ID="pqGVAHTP11WQTAzQ+f9QZ7S1ANM=" pdftag="" Order="_x0031_" bookmark="no"/>
  <Shape xmlns="" ID="oDR7D4K1QeaB1DU082Lx0S4bEpY=" pdftag="" Order="_x0032_" bookmark="no"/>
  <Shape xmlns="" ID="CJMMs11327v1KA8aGJxVF523utI=" artifact="_x0030_" formula="no" pdftag="Figure" Order="_x0033_" validate="no" Lang="" bookmark="no"/>
  <Shape xmlns="" ID="FBNMUWr+okfg7IQSvaDSC8fygyY=" Order="_x0031_" artifact="_x0031_" pdftag="_x005B_Artifact_x005D_" validate="no"/>
  <Shape xmlns="" ID="8qqVxXih0bY2xAbfRCGJTRN24YE=" Order="_x0035_" artifact="_x0031_" pdftag="_x005B_Artifact_x005D_" validate="no" formula="no" Lang=""/>
  <Shape xmlns="" ID="xpURAfscsdw89ofBTpDZLfoVQqU=" pdftag="" Order="_x0031_" bookmark="no"/>
  <Shape xmlns="" ID="tmXNOmBzbJCKNsjXM32s7TsDJok=" pdftag="" Order="_x0032_" bookmark="no"/>
  <Shape xmlns="" ID="pIolzaqGPy2RB+vMzYXXevX/DDI=" pdftag="" Order="_x0033_" bookmark="no"/>
  <Shape xmlns="" ID="R7GGSiDpESjxUMTQOeNJjNqrhV4=" pdftag="" Order="_x0034_" bookmark="no"/>
  <Shape xmlns="" ID="Ql/W2AvITZCqQjmz5z616g/9ZSY=" pdftag="" Order="_x0035_" bookmark="no"/>
  <Shape xmlns="" ID="2iKF/o872fAQeiVm1h17mZuyJEk=" pdftag="" Order="_x0036_" bookmark="no"/>
  <Shape xmlns="" ID="52AGlNFfaMmO/gOnvhiocDIWWi4=" Order="_x0036_" artifact="_x0031_" pdftag="_x005B_Artifact_x005D_" validate="no" formula="no" Lang=""/>
  <Shape xmlns="" ID="zywuUs0wQLY0KXqRx7Rg0zDhtA4=" pdftag="" Order="_x0031_" bookmark="no"/>
  <Shape xmlns="" ID="UsYiXzpyDsE1qf2Fs/BS9wf+i8o=" pdftag="" Order="_x0032_" bookmark="no"/>
  <Shape xmlns="" ID="FxavACftLdhl6ZTMI8C9lsYKwZ4=" artifact="_x0030_" formula="no" pdftag="Figure" Order="_x0033_" validate="no" Lang="" bookmark="no"/>
  <Shape xmlns="" ID="Nj6yNwIsfaxgDWKaZUR+b7qoQ68=" Order="_x0034_" artifact="_x0031_" pdftag="_x005B_Artifact_x005D_" validate="no" formula="no" Lang=""/>
  <Shape xmlns="" ID="GhrtSn+TQzGZ93yuOuoqmIGgwco=" pdftag="" Order="_x0031_" bookmark="no"/>
  <Shape xmlns="" ID="Sjc8OrKZdE9L6doEqyIPWr7u/ZQ=" pdftag="" Order="_x0033_" bookmark="no"/>
  <Shape xmlns="" ID="gHeKchfZHRZTI3QFEvGgVPhI1Z0=" artifact="_x0030_" formula="no" pdftag="Figure" Order="_x0032_" validate="no" Lang="" bookmark="no"/>
  <Shape xmlns="" ID="mDgp7MLSX9Y62BiJasGdErYxt68=" Order="_x0034_" artifact="_x0031_" pdftag="_x005B_Artifact_x005D_" validate="no" formula="no" Lang=""/>
  <Shape xmlns="" ID="Kv60JlK4HK8sHVrCJQTsrAvKzIg=" pdftag="" Order="_x0031_" bookmark="no"/>
  <Shape xmlns="" ID="fgpC7eS4UQp+uKBgyRjGE7rGozQ=" pdftag="" Order="_x0033_" bookmark="no"/>
  <Shape xmlns="" ID="7/REOcv0wu5M7mNftp4jvgGk2pY=" artifact="_x0030_" formula="no" pdftag="Figure" Order="_x0032_" validate="no" Lang="" bookmark="no"/>
  <Shape xmlns="" ID="1yGpGguD0EDplqV41b1YFEU1IKQ=" pdftag="" Order="_x0034_" bookmark="no"/>
  <Shape xmlns="" ID="82UV7wjkrRUQuNcoJ6OZxZirOLo=" Order="_x0034_" artifact="_x0031_" pdftag="_x005B_Artifact_x005D_" validate="no" formula="no" Lang=""/>
  <Shape xmlns="" ID="QMTMJTfkwLsx4qX3lcPFF7vm1BM=" pdftag="" Order="_x0031_" bookmark="no"/>
  <Shape xmlns="" ID="Kp4K7rkovtFKBM/hRz3vl9vJNuk=" pdftag="" Order="_x0032_" bookmark="no"/>
  <Shape xmlns="" ID="SwKPSUioX0FRLzpm6NrhH9IWEDs=" artifact="_x0030_" formula="no" pdftag="Figure" Order="_x0033_" validate="no" Lang="" bookmark="no"/>
  <Shape xmlns="" ID="JIINdKleZJtZYbCbqUB+UmoNwqs=" pdftag="" Order="_x0034_" bookmark="no"/>
  <Shape xmlns="" ID="fhjtNSX3y3ISFDfitBtTu92mHMg=" Order="_x0035_" artifact="_x0031_" pdftag="_x005B_Artifact_x005D_" validate="no" formula="no" Lang=""/>
  <Shape xmlns="" ID="9gBfoaDM+VC153Ws1VL0C6SqQ5c=" Order="_x0034_" artifact="_x0031_" pdftag="_x005B_Artifact_x005D_" validate="no" formula="no" Lang=""/>
  <Shape xmlns="" ID="uV81qEdyMzHCIR5XXGtcB6mUOAo=" pdftag="" Order="_x0031_" bookmark="no"/>
  <Shape xmlns="" ID="pcWhQWm8D0sM59jW0Dql7nl0Jzs=" pdftag="" Order="_x0032_" bookmark="no"/>
  <Shape xmlns="" ID="2mJ70INaVP0etIMHENeGAQ+A1Q4=" Order="_x0031_" artifact="_x0031_" pdftag="_x005B_Artifact_x005D_" validate="no"/>
  <Shape xmlns="" ID="GHuaDhKxH8+ifzojjP1or72PTUA=" pdftag="" Order="_x0031_" bookmark="no"/>
  <Shape xmlns="" ID="GUNSNMaqef7rZp1x5p/VT6yHeFY=" pdftag="" Order="_x0032_" bookmark="no"/>
  <Shape xmlns="" ID="UVuTwXewpRCF1H+Lp4NfO7uI32E=" pdftag="" Order="_x0033_" bookmark="no"/>
  <Shape xmlns="" ID="orJsFghAh81S1I8ApOh7eOXh+IU=" pdftag="" Order="_x0034_" bookmark="no"/>
  <Shape xmlns="" ID="Nm9nPmXTsjHXPi5ix9mQi8Tt060=" Order="_x0031_" artifact="_x0031_" pdftag="_x005B_Artifact_x005D_" validate="no" formula="no" Lang=""/>
  <Shape xmlns="" ID="kRqx4zbgnr1eA1Ob3PJt1PEcbDQ=" pdftag="" Order="_x0035_" bookmark="no"/>
  <Shape xmlns="" ID="o+p9lhfb1FOb0Q0zSntihfqdCPo=" Order="_x0036_" artifact="_x0031_" pdftag="_x005B_Artifact_x005D_" validate="no" formula="no" Lang=""/>
  <Shape xmlns="" ID="HaQ9wCf9EVT4R8kK4GduIYKvUCs=" pdftag="" Order="_x0031_" bookmark="no"/>
  <Shape xmlns="" ID="G/HNjnPnhkxAcI3W9NNwfyA4f3U=" pdftag="" Order="_x0032_" bookmark="no"/>
  <Shape xmlns="" ID="EGiz/o9AJqI6jXp3JiEDWigNksU=" pdftag="" Order="_x0033_" bookmark="no"/>
  <Shape xmlns="" ID="Z472Cj3b6e0aoN0aDpIf9mcuRGM=" Order="_x0033_" artifact="_x0031_" pdftag="_x005B_Artifact_x005D_" validate="no" formula="no" Lang=""/>
  <Shape xmlns="" ID="KNHzX+hJYh7eZgKXxaEdY2oQZ1Y=" Order="_x0034_" artifact="_x0031_" pdftag="_x005B_Artifact_x005D_" validate="no" formula="no" Lang=""/>
  <HyperLink xmlns="" ID="olBhHnNfUFiKaocx3cRAwv70vZQ=185952314943.18252_244.8" plainAltText="RegisterToVote.ca.gov" Lang=""/>
  <HyperLink xmlns="" ID="thiE6jKZZeXLOtMw9T9eFMXZ6VQ=-897635208318.3775_450" plainAltText="fvap.gov" Lang=""/>
  <HyperLink xmlns="" ID="L5Qc5d84Kn/KOE55BJWu78HLnl4=-6310638053.06_475.2" plainAltText="_x0035_2_x0020_USC_x0020_Ch._x0020_203" Lang=""/>
  <HyperLink xmlns="" ID="V2HS8dikvqKmjwFkDeVlwfZMja4=-115085173199.4016_378" plainAltText="_x0023_22085" Lang=""/>
  <HyperLink xmlns="" ID="V2HS8dikvqKmjwFkDeVlwfZMja4=833770766336.0266_402" plainAltText="_x0032_170_x0028_b_x0029_" Lang=""/>
  <HyperLink xmlns="" ID="V2HS8dikvqKmjwFkDeVlwfZMja4=-1658844755382.6516_432" plainAltText="_x0032_0021" Lang=""/>
  <HyperLink xmlns="" ID="9WSc2UEMp7yoCDUqNPQcDAYetPg=-136620058142.10606_437.972" plainAltText="_x0033_114_x0028_b_x0029_" Lang=""/>
  <HyperLink xmlns="" ID="UKYrmkE9Rgg7ujNa8MrzkIPKrd0=1207523111357.9499_486" plainAltText="_x0033_105" Lang=""/>
  <HyperLink xmlns="" ID="UKYrmkE9Rgg7ujNa8MrzkIPKrd0=1980091330482.825_486" plainAltText="_x0033_114" Lang=""/>
  <HyperLink xmlns="" ID="T9VNzAG4/Gmj5u68JRz7TMjS9C4=-1506841814437.125_111.6" plainAltText="fvap.gov_x002F_eo_x002F_training" Lang=""/>
  <HyperLink xmlns="" ID="T9VNzAG4/Gmj5u68JRz7TMjS9C4=805964452298.935_442.8" plainAltText="https:_x002F__x002F_www.sos.ca.gov_x002F_elections_x002F_voter-" Lang=""/>
  <HyperLink xmlns="" ID="T9VNzAG4/Gmj5u68JRz7TMjS9C4=63086057266.685_478.8" plainAltText="registration_x002F_military-overseas-voters_x002F_resources" Lang=""/>
  <HyperLink xmlns="" ID="ZABuGpDBbNVqezw8k5o2751U7c4=-514386927150.578_226.278" plainAltText="fax_x0040_fvap.gov"/>
  <HyperLink xmlns="" ID="lDSBZU9TPoo1ejPzz1TmgZKf38c=-2081624083344.6942_408.2242" plainAltText="FVAP_x0020_Fax_x0020_Transmission_x0020_Cover_x0020_"/>
  <HyperLink xmlns="" ID="lDSBZU9TPoo1ejPzz1TmgZKf38c=-755466328114.9443_435.5843" plainAltText="Sheet"/>
  <HyperLink xmlns="" ID="vQPN9EnFa5RJiLjTGJLdHn3pYN8=-2142808303117.3309_147.7809" plainAltText="vote_x0040_fvap.gov" Lang=""/>
  <HyperLink xmlns="" ID="UsYiXzpyDsE1qf2Fs/BS9wf+i8o=158193798924.38181_318.7422" plainAltText="Example" Lang=""/>
  <HyperLink xmlns="" ID="Sjc8OrKZdE9L6doEqyIPWr7u/ZQ=158193798936_266.4" plainAltText="Example" Lang=""/>
  <HyperLink xmlns="" ID="fgpC7eS4UQp+uKBgyRjGE7rGozQ=158193798928.8_295.1999" plainAltText="Example" Lang=""/>
  <HyperLink xmlns="" ID="pcWhQWm8D0sM59jW0Dql7nl0Jzs=-514386927406.8806_421.3889" plainAltText="fax_x0040_fvap.gov" Lang=""/>
  <HyperLink xmlns="" ID="G/HNjnPnhkxAcI3W9NNwfyA4f3U=-2053291968324.7796_212.1272" plainAltText="mov_x0040_sos.ca.gov" Lang=""/>
  <SubText xmlns="" ID="PtC/VROfigKut8TSkSXcnAgBq2Y=" ActualText=""/>
  <SubText xmlns="" ID="7UPz8fzzR1MRxGdvF6Sz/x8Z4jw=" ActualText=""/>
  <table xmlns="" ID="xCp1Yo2iSKlKTQ+N/2T8p0sbjFs=" type="_x0030_" TableLinerizing="H" Summary="" Header="no" Caption="no" Exclude="no" LinkedHeaders="" Scope=""/>
  <table xmlns="" ID="nUDZqHYkluRPlA+SW1/7McZIQgk=" Header="no" Caption="no" Exclude="no" LinkedHeaders="" Scope=""/>
  <table xmlns="" ID="xVCU1i+WIRm0eMtx78fDb2GAERs=" Header="no" Caption="no" Exclude="no" LinkedHeaders="" Scope=""/>
  <table xmlns="" ID="cSFTmw+2E4NklA5eAAEip8pe2XE=" Header="no" Caption="no" Exclude="no" LinkedHeaders="" Scope=""/>
  <table xmlns="" ID="Vxy67iyTmS2NDPIznxjoWcSPCWQ=" Header="no" Caption="no" Exclude="no" LinkedHeaders="" Scope=""/>
  <table xmlns="" ID="s3J8MJFHQWRjGmtH3tko1cPIXIk=" Header="no" Caption="no" Exclude="no" LinkedHeaders="" Scope=""/>
  <table xmlns="" ID="wJExzGVbgO1N3ouuMhkIBeNtPPM=" Header="no" Caption="no" Exclude="no" LinkedHeaders="" Scope=""/>
  <table xmlns="" ID="mlthqLfyfFb1ny0943MWXrZGstg=" Header="no" Caption="no" Exclude="no" LinkedHeaders="" Scope=""/>
  <table xmlns="" ID="DhCyZj8b0PlMSKbbGUaz0Ngr8a0=" Header="no" Caption="no" Exclude="no" LinkedHeaders="" Scope=""/>
  <table xmlns="" ID="4wzdhnc0+4DjVFkSq3m60asASbQ=" Header="no" Caption="no" Exclude="no" LinkedHeaders="" Scope=""/>
  <table xmlns="" ID="whQoUU7sgZOd4pkscl/Gkewh/fw=" Header="no" Caption="no" Exclude="no" LinkedHeaders="" Scope=""/>
  <table xmlns="" ID="wb6A5rV/FLVPWnW+KuGuHg9xiKI=" Header="no" Caption="no" Exclude="no" LinkedHeaders="" Scope=""/>
  <SubText xmlns="" ID="n4o3SAV/17+Ioq+K/eNEN8oXrzw=" ActualText=""/>
  <SubText xmlns="" ID="AJY7KlSH+gZQVE9DjOE8inigBk4=" ActualText=""/>
  <SubText xmlns="" ID="CJMMs11327v1KA8aGJxVF523utI=" ActualText=""/>
  <SubText xmlns="" ID="FxavACftLdhl6ZTMI8C9lsYKwZ4=" ActualText=""/>
  <SubText xmlns="" ID="gHeKchfZHRZTI3QFEvGgVPhI1Z0=" ActualText=""/>
  <SubText xmlns="" ID="7/REOcv0wu5M7mNftp4jvgGk2pY=" ActualText=""/>
  <SubText xmlns="" ID="SwKPSUioX0FRLzpm6NrhH9IWEDs=" ActualText=""/>
</PAW>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3B73CC-341D-4952-A78D-11D502CB46C3}">
  <ds:schemaRefs>
    <ds:schemaRef ds:uri="275986ff-652a-4b0d-97e3-ba88febbc6e8"/>
    <ds:schemaRef ds:uri="4a7c050e-656f-4a5d-b04a-1ef0cb6cbd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259B161-DDDC-4BA7-A2B4-8E2544A940EB}">
  <ds:schemaRefs>
    <ds:schemaRef ds:uri="http://purl.org/dc/terms/"/>
    <ds:schemaRef ds:uri="4a7c050e-656f-4a5d-b04a-1ef0cb6cbdb7"/>
    <ds:schemaRef ds:uri="http://www.w3.org/XML/1998/namespace"/>
    <ds:schemaRef ds:uri="http://schemas.microsoft.com/office/2006/documentManagement/types"/>
    <ds:schemaRef ds:uri="http://purl.org/dc/elements/1.1/"/>
    <ds:schemaRef ds:uri="http://schemas.microsoft.com/office/infopath/2007/PartnerControls"/>
    <ds:schemaRef ds:uri="http://purl.org/dc/dcmitype/"/>
    <ds:schemaRef ds:uri="http://schemas.openxmlformats.org/package/2006/metadata/core-properties"/>
    <ds:schemaRef ds:uri="275986ff-652a-4b0d-97e3-ba88febbc6e8"/>
    <ds:schemaRef ds:uri="http://schemas.microsoft.com/office/2006/metadata/properties"/>
  </ds:schemaRefs>
</ds:datastoreItem>
</file>

<file path=customXml/itemProps3.xml><?xml version="1.0" encoding="utf-8"?>
<ds:datastoreItem xmlns:ds="http://schemas.openxmlformats.org/officeDocument/2006/customXml" ds:itemID="{E4313A8E-A023-448A-B0F9-788F0335D686}">
  <ds:schemaRefs>
    <ds:schemaRef ds:uri="http://www.net-centric.com/PAWPP"/>
    <ds:schemaRef ds:uri=""/>
  </ds:schemaRefs>
</ds:datastoreItem>
</file>

<file path=customXml/itemProps4.xml><?xml version="1.0" encoding="utf-8"?>
<ds:datastoreItem xmlns:ds="http://schemas.openxmlformats.org/officeDocument/2006/customXml" ds:itemID="{6F345BE3-2F03-49E3-8229-F2BFB0EB1682}">
  <ds:schemaRefs>
    <ds:schemaRef ds:uri="http://schemas.microsoft.com/sharepoint/v3/contenttype/forms"/>
  </ds:schemaRefs>
</ds:datastoreItem>
</file>

<file path=docMetadata/LabelInfo.xml><?xml version="1.0" encoding="utf-8"?>
<clbl:labelList xmlns:clbl="http://schemas.microsoft.com/office/2020/mipLabelMetadata">
  <clbl:label id="{03580c5d-b6cf-44ca-b63b-4361acc7c739}" enabled="0" method="" siteId="{03580c5d-b6cf-44ca-b63b-4361acc7c739}" removed="1"/>
</clbl:labelList>
</file>

<file path=docProps/app.xml><?xml version="1.0" encoding="utf-8"?>
<Properties xmlns="http://schemas.openxmlformats.org/officeDocument/2006/extended-properties" xmlns:vt="http://schemas.openxmlformats.org/officeDocument/2006/docPropsVTypes">
  <Template/>
  <TotalTime>5922</TotalTime>
  <Words>4177</Words>
  <Application>Microsoft Office PowerPoint</Application>
  <PresentationFormat>On-screen Show (4:3)</PresentationFormat>
  <Paragraphs>313</Paragraphs>
  <Slides>30</Slides>
  <Notes>28</Notes>
  <HiddenSlides>0</HiddenSlides>
  <MMClips>29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Aptos</vt:lpstr>
      <vt:lpstr>Arial</vt:lpstr>
      <vt:lpstr>Calibri</vt:lpstr>
      <vt:lpstr>Times New Roman</vt:lpstr>
      <vt:lpstr>Wingdings</vt:lpstr>
      <vt:lpstr>White</vt:lpstr>
      <vt:lpstr>How to listen to this PowerPoint</vt:lpstr>
      <vt:lpstr>UOCAVA/ MOVE Act &amp; CA Elections Code</vt:lpstr>
      <vt:lpstr>Acronyms (A-L)</vt:lpstr>
      <vt:lpstr>Acronyms (M-Z)</vt:lpstr>
      <vt:lpstr>Training Overview</vt:lpstr>
      <vt:lpstr>UOCAVA Voters</vt:lpstr>
      <vt:lpstr>UOCAVA Classifications</vt:lpstr>
      <vt:lpstr>Voter Registration Methods</vt:lpstr>
      <vt:lpstr>Conditional Voter Registration (CVR)</vt:lpstr>
      <vt:lpstr>Ballot Delivery Methods</vt:lpstr>
      <vt:lpstr>Capture Preferred Delivery Method</vt:lpstr>
      <vt:lpstr>Send Ballots by Preferred Delivery Method</vt:lpstr>
      <vt:lpstr>E-45 Deadline (Saturday)</vt:lpstr>
      <vt:lpstr>E-45 Issues</vt:lpstr>
      <vt:lpstr>E-45 Vendor Issues</vt:lpstr>
      <vt:lpstr>E-45 Staffing Issues</vt:lpstr>
      <vt:lpstr>E-45 Technology Issues</vt:lpstr>
      <vt:lpstr>Registrations Between E-60 and E-45</vt:lpstr>
      <vt:lpstr>E-45 Bottom Line</vt:lpstr>
      <vt:lpstr>FVAP Resources</vt:lpstr>
      <vt:lpstr>Military Address Lookup</vt:lpstr>
      <vt:lpstr>UOCAVA Surveys</vt:lpstr>
      <vt:lpstr>CCROVs</vt:lpstr>
      <vt:lpstr> Point of Contact Survey</vt:lpstr>
      <vt:lpstr> Survey and Schedule</vt:lpstr>
      <vt:lpstr>Survey</vt:lpstr>
      <vt:lpstr>SOS reports to U.S. DOJ</vt:lpstr>
      <vt:lpstr>Recent Changes</vt:lpstr>
      <vt:lpstr>Final Reminders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UOCAVA MOVE Act Training for County Elections Officials</dc:title>
  <dc:creator>Ritter, Paula</dc:creator>
  <cp:lastModifiedBy>Ritter, Paula</cp:lastModifiedBy>
  <cp:revision>61</cp:revision>
  <dcterms:created xsi:type="dcterms:W3CDTF">2023-03-14T16:29:14Z</dcterms:created>
  <dcterms:modified xsi:type="dcterms:W3CDTF">2025-08-13T17:50:32Z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0x010100649F93569CE05147B21C5A18A2874FDD</vt:lpwstr>
  </property>
  <property fmtid="{D5CDD505-2E9C-101B-9397-08002B2CF9AE}" pid="3" name="MediaServiceImageTags">
    <vt:lpwstr/>
  </property>
</Properties>
</file>