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5"/>
  </p:sldMasterIdLst>
  <p:notesMasterIdLst>
    <p:notesMasterId r:id="rId55"/>
  </p:notesMasterIdLst>
  <p:handoutMasterIdLst>
    <p:handoutMasterId r:id="rId56"/>
  </p:handoutMasterIdLst>
  <p:sldIdLst>
    <p:sldId id="485" r:id="rId6"/>
    <p:sldId id="256" r:id="rId7"/>
    <p:sldId id="624" r:id="rId8"/>
    <p:sldId id="562" r:id="rId9"/>
    <p:sldId id="756" r:id="rId10"/>
    <p:sldId id="759" r:id="rId11"/>
    <p:sldId id="634" r:id="rId12"/>
    <p:sldId id="760" r:id="rId13"/>
    <p:sldId id="565" r:id="rId14"/>
    <p:sldId id="577" r:id="rId15"/>
    <p:sldId id="578" r:id="rId16"/>
    <p:sldId id="754" r:id="rId17"/>
    <p:sldId id="640" r:id="rId18"/>
    <p:sldId id="631" r:id="rId19"/>
    <p:sldId id="712" r:id="rId20"/>
    <p:sldId id="740" r:id="rId21"/>
    <p:sldId id="713" r:id="rId22"/>
    <p:sldId id="739" r:id="rId23"/>
    <p:sldId id="715" r:id="rId24"/>
    <p:sldId id="717" r:id="rId25"/>
    <p:sldId id="718" r:id="rId26"/>
    <p:sldId id="719" r:id="rId27"/>
    <p:sldId id="720" r:id="rId28"/>
    <p:sldId id="742" r:id="rId29"/>
    <p:sldId id="723" r:id="rId30"/>
    <p:sldId id="747" r:id="rId31"/>
    <p:sldId id="751" r:id="rId32"/>
    <p:sldId id="749" r:id="rId33"/>
    <p:sldId id="758" r:id="rId34"/>
    <p:sldId id="750" r:id="rId35"/>
    <p:sldId id="730" r:id="rId36"/>
    <p:sldId id="752" r:id="rId37"/>
    <p:sldId id="753" r:id="rId38"/>
    <p:sldId id="472" r:id="rId39"/>
    <p:sldId id="475" r:id="rId40"/>
    <p:sldId id="733" r:id="rId41"/>
    <p:sldId id="434" r:id="rId42"/>
    <p:sldId id="433" r:id="rId43"/>
    <p:sldId id="744" r:id="rId44"/>
    <p:sldId id="709" r:id="rId45"/>
    <p:sldId id="710" r:id="rId46"/>
    <p:sldId id="343" r:id="rId47"/>
    <p:sldId id="540" r:id="rId48"/>
    <p:sldId id="743" r:id="rId49"/>
    <p:sldId id="736" r:id="rId50"/>
    <p:sldId id="738" r:id="rId51"/>
    <p:sldId id="711" r:id="rId52"/>
    <p:sldId id="554" r:id="rId53"/>
    <p:sldId id="734" r:id="rId5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3318A52-D2A4-4EFA-B0F7-91A3E137DD27}">
          <p14:sldIdLst>
            <p14:sldId id="485"/>
            <p14:sldId id="256"/>
            <p14:sldId id="624"/>
          </p14:sldIdLst>
        </p14:section>
        <p14:section name="NVRA and CA Elections Code" id="{7A3113AE-5F06-4E7C-B6AF-E6D400F2DAF5}">
          <p14:sldIdLst>
            <p14:sldId id="562"/>
            <p14:sldId id="756"/>
            <p14:sldId id="759"/>
            <p14:sldId id="634"/>
          </p14:sldIdLst>
        </p14:section>
        <p14:section name="Roles" id="{4FC24F40-9B66-469C-BCEB-93527BC21440}">
          <p14:sldIdLst>
            <p14:sldId id="760"/>
            <p14:sldId id="565"/>
            <p14:sldId id="577"/>
            <p14:sldId id="578"/>
          </p14:sldIdLst>
        </p14:section>
        <p14:section name="VRAs" id="{4DAABEC2-C6FD-4136-9AA1-9B0C3E2BAD85}">
          <p14:sldIdLst>
            <p14:sldId id="754"/>
            <p14:sldId id="640"/>
            <p14:sldId id="631"/>
            <p14:sldId id="712"/>
          </p14:sldIdLst>
        </p14:section>
        <p14:section name="County Responsibilities" id="{A96FF80A-CEE5-460F-B651-0FC740856AAC}">
          <p14:sldIdLst>
            <p14:sldId id="740"/>
            <p14:sldId id="713"/>
            <p14:sldId id="739"/>
            <p14:sldId id="715"/>
            <p14:sldId id="717"/>
            <p14:sldId id="718"/>
            <p14:sldId id="719"/>
            <p14:sldId id="720"/>
            <p14:sldId id="742"/>
            <p14:sldId id="723"/>
            <p14:sldId id="747"/>
            <p14:sldId id="751"/>
            <p14:sldId id="749"/>
            <p14:sldId id="758"/>
            <p14:sldId id="750"/>
            <p14:sldId id="730"/>
            <p14:sldId id="752"/>
            <p14:sldId id="753"/>
            <p14:sldId id="472"/>
            <p14:sldId id="475"/>
            <p14:sldId id="733"/>
            <p14:sldId id="434"/>
            <p14:sldId id="433"/>
          </p14:sldIdLst>
        </p14:section>
        <p14:section name="Voter Reg at VRAs" id="{13EFEA45-8BEF-4055-8141-38D223C3C412}">
          <p14:sldIdLst>
            <p14:sldId id="744"/>
            <p14:sldId id="709"/>
            <p14:sldId id="710"/>
            <p14:sldId id="343"/>
            <p14:sldId id="540"/>
            <p14:sldId id="743"/>
            <p14:sldId id="736"/>
            <p14:sldId id="738"/>
            <p14:sldId id="711"/>
            <p14:sldId id="554"/>
            <p14:sldId id="734"/>
          </p14:sldIdLst>
        </p14:section>
      </p14:sectionLst>
    </p:ext>
    <p:ext uri="{EFAFB233-063F-42B5-8137-9DF3F51BA10A}">
      <p15:sldGuideLst xmlns:p15="http://schemas.microsoft.com/office/powerpoint/2012/main">
        <p15:guide id="3" orient="horz" pos="192" userDrawn="1">
          <p15:clr>
            <a:srgbClr val="A4A3A4"/>
          </p15:clr>
        </p15:guide>
        <p15:guide id="4" orient="horz" pos="3168" userDrawn="1">
          <p15:clr>
            <a:srgbClr val="A4A3A4"/>
          </p15:clr>
        </p15:guide>
        <p15:guide id="5" orient="horz" pos="720" userDrawn="1">
          <p15:clr>
            <a:srgbClr val="A4A3A4"/>
          </p15:clr>
        </p15:guide>
        <p15:guide id="7" pos="512" userDrawn="1">
          <p15:clr>
            <a:srgbClr val="A4A3A4"/>
          </p15:clr>
        </p15:guide>
        <p15:guide id="9" pos="896" userDrawn="1">
          <p15:clr>
            <a:srgbClr val="A4A3A4"/>
          </p15:clr>
        </p15:guide>
        <p15:guide id="10" orient="horz" pos="1104" userDrawn="1">
          <p15:clr>
            <a:srgbClr val="A4A3A4"/>
          </p15:clr>
        </p15:guide>
        <p15:guide id="11" orient="horz" pos="3456" userDrawn="1">
          <p15:clr>
            <a:srgbClr val="A4A3A4"/>
          </p15:clr>
        </p15:guide>
        <p15:guide id="12" orient="horz" pos="576" userDrawn="1">
          <p15:clr>
            <a:srgbClr val="A4A3A4"/>
          </p15:clr>
        </p15:guide>
        <p15:guide id="13" orient="horz" pos="2352" userDrawn="1">
          <p15:clr>
            <a:srgbClr val="A4A3A4"/>
          </p15:clr>
        </p15:guide>
        <p15:guide id="14" orient="horz" pos="432" userDrawn="1">
          <p15:clr>
            <a:srgbClr val="A4A3A4"/>
          </p15:clr>
        </p15:guide>
        <p15:guide id="15" pos="640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D0C097-8D88-688B-67B1-69D95D6B6F9A}" name="Ritter, Paula" initials="PR" userId="S::pritter@sos.ca.gov::b96b66c7-882f-4a5e-a72b-05ff16d5250d" providerId="AD"/>
  <p188:author id="{7981C4B8-72F4-060B-25F0-9E2A901B0349}" name="Petrovich, Cameron" initials="CP" userId="S::cpetrovich@sos.ca.gov::c41f7b0b-babe-455f-94c8-66477f31d87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lucchi, Rachelle" initials="DR" lastIdx="18" clrIdx="0">
    <p:extLst>
      <p:ext uri="{19B8F6BF-5375-455C-9EA6-DF929625EA0E}">
        <p15:presenceInfo xmlns:p15="http://schemas.microsoft.com/office/powerpoint/2012/main" userId="S::rdelucch@sos.ca.gov::dc69d403-23b0-4398-af94-c00a7eafa793" providerId="AD"/>
      </p:ext>
    </p:extLst>
  </p:cmAuthor>
  <p:cmAuthor id="2" name="Ritter, Paula" initials="RP" lastIdx="62" clrIdx="1">
    <p:extLst>
      <p:ext uri="{19B8F6BF-5375-455C-9EA6-DF929625EA0E}">
        <p15:presenceInfo xmlns:p15="http://schemas.microsoft.com/office/powerpoint/2012/main" userId="S::pritter@sos.ca.gov::b96b66c7-882f-4a5e-a72b-05ff16d5250d" providerId="AD"/>
      </p:ext>
    </p:extLst>
  </p:cmAuthor>
  <p:cmAuthor id="3" name="Hackeling, Joan" initials="HJ" lastIdx="1" clrIdx="2">
    <p:extLst>
      <p:ext uri="{19B8F6BF-5375-455C-9EA6-DF929625EA0E}">
        <p15:presenceInfo xmlns:p15="http://schemas.microsoft.com/office/powerpoint/2012/main" userId="S::jhackeling@sos.ca.gov::149ab10f-bcce-4001-8446-2a453a3bd6f9" providerId="AD"/>
      </p:ext>
    </p:extLst>
  </p:cmAuthor>
  <p:cmAuthor id="4" name="Van Eyken, Christi" initials="VEC" lastIdx="17" clrIdx="3">
    <p:extLst>
      <p:ext uri="{19B8F6BF-5375-455C-9EA6-DF929625EA0E}">
        <p15:presenceInfo xmlns:p15="http://schemas.microsoft.com/office/powerpoint/2012/main" userId="S::cvaneyken@sos.ca.gov::9a9bc241-64bf-4fff-ab95-9aa6c10c28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04D"/>
    <a:srgbClr val="FFC43E"/>
    <a:srgbClr val="2368AD"/>
    <a:srgbClr val="FFE09B"/>
    <a:srgbClr val="DB0000"/>
    <a:srgbClr val="1F4E79"/>
    <a:srgbClr val="7C3B06"/>
    <a:srgbClr val="7F6000"/>
    <a:srgbClr val="215968"/>
    <a:srgbClr val="7B3C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F8B8A3-3549-40FB-91D7-669CD6444118}" v="4" dt="2026-01-06T23:42:09.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75061" autoAdjust="0"/>
  </p:normalViewPr>
  <p:slideViewPr>
    <p:cSldViewPr snapToGrid="0">
      <p:cViewPr varScale="1">
        <p:scale>
          <a:sx n="58" d="100"/>
          <a:sy n="58" d="100"/>
        </p:scale>
        <p:origin x="1699" y="62"/>
      </p:cViewPr>
      <p:guideLst>
        <p:guide orient="horz" pos="192"/>
        <p:guide orient="horz" pos="3168"/>
        <p:guide orient="horz" pos="720"/>
        <p:guide pos="512"/>
        <p:guide pos="896"/>
        <p:guide orient="horz" pos="1104"/>
        <p:guide orient="horz" pos="3456"/>
        <p:guide orient="horz" pos="576"/>
        <p:guide orient="horz" pos="2352"/>
        <p:guide orient="horz" pos="432"/>
        <p:guide pos="6400"/>
      </p:guideLst>
    </p:cSldViewPr>
  </p:slideViewPr>
  <p:outlineViewPr>
    <p:cViewPr>
      <p:scale>
        <a:sx n="33" d="100"/>
        <a:sy n="33" d="100"/>
      </p:scale>
      <p:origin x="0" y="-1044"/>
    </p:cViewPr>
  </p:outlineViewPr>
  <p:notesTextViewPr>
    <p:cViewPr>
      <p:scale>
        <a:sx n="3" d="2"/>
        <a:sy n="3" d="2"/>
      </p:scale>
      <p:origin x="0" y="0"/>
    </p:cViewPr>
  </p:notesTextViewPr>
  <p:sorterViewPr>
    <p:cViewPr>
      <p:scale>
        <a:sx n="140" d="100"/>
        <a:sy n="140" d="100"/>
      </p:scale>
      <p:origin x="0" y="-25506"/>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64"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llone, Shannon" userId="2cddabd4-cc25-4c5e-85ab-b7f17a9a1c1f" providerId="ADAL" clId="{05019C36-BC89-4013-8A92-7D025B2A7237}"/>
    <pc:docChg chg="undo custSel modSld">
      <pc:chgData name="Vellone, Shannon" userId="2cddabd4-cc25-4c5e-85ab-b7f17a9a1c1f" providerId="ADAL" clId="{05019C36-BC89-4013-8A92-7D025B2A7237}" dt="2025-12-29T17:23:18.405" v="242" actId="14100"/>
      <pc:docMkLst>
        <pc:docMk/>
      </pc:docMkLst>
      <pc:sldChg chg="modSp mod">
        <pc:chgData name="Vellone, Shannon" userId="2cddabd4-cc25-4c5e-85ab-b7f17a9a1c1f" providerId="ADAL" clId="{05019C36-BC89-4013-8A92-7D025B2A7237}" dt="2025-12-26T17:13:20.255" v="1" actId="1076"/>
        <pc:sldMkLst>
          <pc:docMk/>
          <pc:sldMk cId="2127477342" sldId="256"/>
        </pc:sldMkLst>
        <pc:picChg chg="mod">
          <ac:chgData name="Vellone, Shannon" userId="2cddabd4-cc25-4c5e-85ab-b7f17a9a1c1f" providerId="ADAL" clId="{05019C36-BC89-4013-8A92-7D025B2A7237}" dt="2025-12-26T17:13:20.255" v="1" actId="1076"/>
          <ac:picMkLst>
            <pc:docMk/>
            <pc:sldMk cId="2127477342" sldId="256"/>
            <ac:picMk id="2" creationId="{416083A3-AC3D-0438-B159-9C3E237AEA3B}"/>
          </ac:picMkLst>
        </pc:picChg>
      </pc:sldChg>
      <pc:sldChg chg="modSp mod">
        <pc:chgData name="Vellone, Shannon" userId="2cddabd4-cc25-4c5e-85ab-b7f17a9a1c1f" providerId="ADAL" clId="{05019C36-BC89-4013-8A92-7D025B2A7237}" dt="2025-12-26T17:16:52.510" v="45" actId="1076"/>
        <pc:sldMkLst>
          <pc:docMk/>
          <pc:sldMk cId="4211008466" sldId="343"/>
        </pc:sldMkLst>
        <pc:picChg chg="mod">
          <ac:chgData name="Vellone, Shannon" userId="2cddabd4-cc25-4c5e-85ab-b7f17a9a1c1f" providerId="ADAL" clId="{05019C36-BC89-4013-8A92-7D025B2A7237}" dt="2025-12-26T17:16:44.535" v="42" actId="1076"/>
          <ac:picMkLst>
            <pc:docMk/>
            <pc:sldMk cId="4211008466" sldId="343"/>
            <ac:picMk id="3" creationId="{51D1D07C-CE78-9421-21C1-457D69637FDE}"/>
          </ac:picMkLst>
        </pc:picChg>
        <pc:picChg chg="mod">
          <ac:chgData name="Vellone, Shannon" userId="2cddabd4-cc25-4c5e-85ab-b7f17a9a1c1f" providerId="ADAL" clId="{05019C36-BC89-4013-8A92-7D025B2A7237}" dt="2025-12-26T17:16:52.510" v="45" actId="1076"/>
          <ac:picMkLst>
            <pc:docMk/>
            <pc:sldMk cId="4211008466" sldId="343"/>
            <ac:picMk id="7" creationId="{DA2A4CD7-1355-3938-78D2-98885B3E600E}"/>
          </ac:picMkLst>
        </pc:picChg>
        <pc:picChg chg="mod">
          <ac:chgData name="Vellone, Shannon" userId="2cddabd4-cc25-4c5e-85ab-b7f17a9a1c1f" providerId="ADAL" clId="{05019C36-BC89-4013-8A92-7D025B2A7237}" dt="2025-12-26T17:16:49.652" v="44" actId="1076"/>
          <ac:picMkLst>
            <pc:docMk/>
            <pc:sldMk cId="4211008466" sldId="343"/>
            <ac:picMk id="13" creationId="{7D5ADB3A-E983-FE0C-B002-77D53777B4D3}"/>
          </ac:picMkLst>
        </pc:picChg>
      </pc:sldChg>
      <pc:sldChg chg="modSp mod">
        <pc:chgData name="Vellone, Shannon" userId="2cddabd4-cc25-4c5e-85ab-b7f17a9a1c1f" providerId="ADAL" clId="{05019C36-BC89-4013-8A92-7D025B2A7237}" dt="2025-12-26T17:14:00.146" v="7" actId="1076"/>
        <pc:sldMkLst>
          <pc:docMk/>
          <pc:sldMk cId="2803762985" sldId="417"/>
        </pc:sldMkLst>
        <pc:picChg chg="mod">
          <ac:chgData name="Vellone, Shannon" userId="2cddabd4-cc25-4c5e-85ab-b7f17a9a1c1f" providerId="ADAL" clId="{05019C36-BC89-4013-8A92-7D025B2A7237}" dt="2025-12-26T17:14:00.146" v="7" actId="1076"/>
          <ac:picMkLst>
            <pc:docMk/>
            <pc:sldMk cId="2803762985" sldId="417"/>
            <ac:picMk id="4" creationId="{42379AC8-3CBB-5CA4-1FF1-4D9DE1F9C70F}"/>
          </ac:picMkLst>
        </pc:picChg>
      </pc:sldChg>
      <pc:sldChg chg="modSp mod">
        <pc:chgData name="Vellone, Shannon" userId="2cddabd4-cc25-4c5e-85ab-b7f17a9a1c1f" providerId="ADAL" clId="{05019C36-BC89-4013-8A92-7D025B2A7237}" dt="2025-12-26T17:16:17.242" v="37" actId="1076"/>
        <pc:sldMkLst>
          <pc:docMk/>
          <pc:sldMk cId="1618724391" sldId="433"/>
        </pc:sldMkLst>
        <pc:picChg chg="mod">
          <ac:chgData name="Vellone, Shannon" userId="2cddabd4-cc25-4c5e-85ab-b7f17a9a1c1f" providerId="ADAL" clId="{05019C36-BC89-4013-8A92-7D025B2A7237}" dt="2025-12-26T17:16:17.242" v="37" actId="1076"/>
          <ac:picMkLst>
            <pc:docMk/>
            <pc:sldMk cId="1618724391" sldId="433"/>
            <ac:picMk id="2" creationId="{12A550CA-E1B2-F88F-413E-C51F58C4547E}"/>
          </ac:picMkLst>
        </pc:picChg>
      </pc:sldChg>
      <pc:sldChg chg="modSp mod">
        <pc:chgData name="Vellone, Shannon" userId="2cddabd4-cc25-4c5e-85ab-b7f17a9a1c1f" providerId="ADAL" clId="{05019C36-BC89-4013-8A92-7D025B2A7237}" dt="2025-12-26T17:16:13.693" v="36" actId="1076"/>
        <pc:sldMkLst>
          <pc:docMk/>
          <pc:sldMk cId="1006386121" sldId="434"/>
        </pc:sldMkLst>
        <pc:picChg chg="mod">
          <ac:chgData name="Vellone, Shannon" userId="2cddabd4-cc25-4c5e-85ab-b7f17a9a1c1f" providerId="ADAL" clId="{05019C36-BC89-4013-8A92-7D025B2A7237}" dt="2025-12-26T17:16:13.693" v="36" actId="1076"/>
          <ac:picMkLst>
            <pc:docMk/>
            <pc:sldMk cId="1006386121" sldId="434"/>
            <ac:picMk id="2" creationId="{71168AE4-F1F7-DECC-1E04-7773F4EF3005}"/>
          </ac:picMkLst>
        </pc:picChg>
      </pc:sldChg>
      <pc:sldChg chg="modSp mod">
        <pc:chgData name="Vellone, Shannon" userId="2cddabd4-cc25-4c5e-85ab-b7f17a9a1c1f" providerId="ADAL" clId="{05019C36-BC89-4013-8A92-7D025B2A7237}" dt="2025-12-26T17:16:02.077" v="33" actId="1076"/>
        <pc:sldMkLst>
          <pc:docMk/>
          <pc:sldMk cId="2054281886" sldId="472"/>
        </pc:sldMkLst>
        <pc:picChg chg="mod">
          <ac:chgData name="Vellone, Shannon" userId="2cddabd4-cc25-4c5e-85ab-b7f17a9a1c1f" providerId="ADAL" clId="{05019C36-BC89-4013-8A92-7D025B2A7237}" dt="2025-12-26T17:16:02.077" v="33" actId="1076"/>
          <ac:picMkLst>
            <pc:docMk/>
            <pc:sldMk cId="2054281886" sldId="472"/>
            <ac:picMk id="2" creationId="{9744627F-1597-13AA-C449-D5F3813CFE59}"/>
          </ac:picMkLst>
        </pc:picChg>
      </pc:sldChg>
      <pc:sldChg chg="modSp mod">
        <pc:chgData name="Vellone, Shannon" userId="2cddabd4-cc25-4c5e-85ab-b7f17a9a1c1f" providerId="ADAL" clId="{05019C36-BC89-4013-8A92-7D025B2A7237}" dt="2025-12-26T17:16:05.540" v="34" actId="1076"/>
        <pc:sldMkLst>
          <pc:docMk/>
          <pc:sldMk cId="2439345092" sldId="475"/>
        </pc:sldMkLst>
        <pc:picChg chg="mod">
          <ac:chgData name="Vellone, Shannon" userId="2cddabd4-cc25-4c5e-85ab-b7f17a9a1c1f" providerId="ADAL" clId="{05019C36-BC89-4013-8A92-7D025B2A7237}" dt="2025-12-26T17:16:05.540" v="34" actId="1076"/>
          <ac:picMkLst>
            <pc:docMk/>
            <pc:sldMk cId="2439345092" sldId="475"/>
            <ac:picMk id="3" creationId="{B623E4E3-26B0-3A69-6375-4BEF11BF8A90}"/>
          </ac:picMkLst>
        </pc:picChg>
      </pc:sldChg>
      <pc:sldChg chg="modSp mod">
        <pc:chgData name="Vellone, Shannon" userId="2cddabd4-cc25-4c5e-85ab-b7f17a9a1c1f" providerId="ADAL" clId="{05019C36-BC89-4013-8A92-7D025B2A7237}" dt="2025-12-26T17:13:14.785" v="0" actId="1076"/>
        <pc:sldMkLst>
          <pc:docMk/>
          <pc:sldMk cId="508362537" sldId="485"/>
        </pc:sldMkLst>
        <pc:picChg chg="mod">
          <ac:chgData name="Vellone, Shannon" userId="2cddabd4-cc25-4c5e-85ab-b7f17a9a1c1f" providerId="ADAL" clId="{05019C36-BC89-4013-8A92-7D025B2A7237}" dt="2025-12-26T17:13:14.785" v="0" actId="1076"/>
          <ac:picMkLst>
            <pc:docMk/>
            <pc:sldMk cId="508362537" sldId="485"/>
            <ac:picMk id="3" creationId="{5CDD6FD4-DC0B-EF74-BDDE-DFA3D8FE1FC0}"/>
          </ac:picMkLst>
        </pc:picChg>
      </pc:sldChg>
      <pc:sldChg chg="modSp mod">
        <pc:chgData name="Vellone, Shannon" userId="2cddabd4-cc25-4c5e-85ab-b7f17a9a1c1f" providerId="ADAL" clId="{05019C36-BC89-4013-8A92-7D025B2A7237}" dt="2025-12-26T17:16:58.320" v="46" actId="1076"/>
        <pc:sldMkLst>
          <pc:docMk/>
          <pc:sldMk cId="3459078723" sldId="540"/>
        </pc:sldMkLst>
        <pc:picChg chg="mod">
          <ac:chgData name="Vellone, Shannon" userId="2cddabd4-cc25-4c5e-85ab-b7f17a9a1c1f" providerId="ADAL" clId="{05019C36-BC89-4013-8A92-7D025B2A7237}" dt="2025-12-26T17:16:58.320" v="46" actId="1076"/>
          <ac:picMkLst>
            <pc:docMk/>
            <pc:sldMk cId="3459078723" sldId="540"/>
            <ac:picMk id="4" creationId="{E657A727-5615-F9DF-6FDA-D21A24CFC861}"/>
          </ac:picMkLst>
        </pc:picChg>
      </pc:sldChg>
      <pc:sldChg chg="modSp mod">
        <pc:chgData name="Vellone, Shannon" userId="2cddabd4-cc25-4c5e-85ab-b7f17a9a1c1f" providerId="ADAL" clId="{05019C36-BC89-4013-8A92-7D025B2A7237}" dt="2025-12-26T17:17:34.110" v="52" actId="1076"/>
        <pc:sldMkLst>
          <pc:docMk/>
          <pc:sldMk cId="2313653607" sldId="554"/>
        </pc:sldMkLst>
        <pc:picChg chg="mod">
          <ac:chgData name="Vellone, Shannon" userId="2cddabd4-cc25-4c5e-85ab-b7f17a9a1c1f" providerId="ADAL" clId="{05019C36-BC89-4013-8A92-7D025B2A7237}" dt="2025-12-26T17:17:34.110" v="52" actId="1076"/>
          <ac:picMkLst>
            <pc:docMk/>
            <pc:sldMk cId="2313653607" sldId="554"/>
            <ac:picMk id="3" creationId="{CD974139-D844-5D35-0508-851EDAEE8C11}"/>
          </ac:picMkLst>
        </pc:picChg>
      </pc:sldChg>
      <pc:sldChg chg="modSp mod">
        <pc:chgData name="Vellone, Shannon" userId="2cddabd4-cc25-4c5e-85ab-b7f17a9a1c1f" providerId="ADAL" clId="{05019C36-BC89-4013-8A92-7D025B2A7237}" dt="2025-12-26T17:13:37.251" v="3" actId="1076"/>
        <pc:sldMkLst>
          <pc:docMk/>
          <pc:sldMk cId="3035769088" sldId="562"/>
        </pc:sldMkLst>
        <pc:picChg chg="mod">
          <ac:chgData name="Vellone, Shannon" userId="2cddabd4-cc25-4c5e-85ab-b7f17a9a1c1f" providerId="ADAL" clId="{05019C36-BC89-4013-8A92-7D025B2A7237}" dt="2025-12-26T17:13:37.251" v="3" actId="1076"/>
          <ac:picMkLst>
            <pc:docMk/>
            <pc:sldMk cId="3035769088" sldId="562"/>
            <ac:picMk id="4" creationId="{AA4D50F5-BD29-8AE9-B3F6-487D1F65A964}"/>
          </ac:picMkLst>
        </pc:picChg>
      </pc:sldChg>
      <pc:sldChg chg="modSp mod">
        <pc:chgData name="Vellone, Shannon" userId="2cddabd4-cc25-4c5e-85ab-b7f17a9a1c1f" providerId="ADAL" clId="{05019C36-BC89-4013-8A92-7D025B2A7237}" dt="2025-12-26T17:14:08.068" v="8" actId="1076"/>
        <pc:sldMkLst>
          <pc:docMk/>
          <pc:sldMk cId="1829532429" sldId="565"/>
        </pc:sldMkLst>
        <pc:picChg chg="mod">
          <ac:chgData name="Vellone, Shannon" userId="2cddabd4-cc25-4c5e-85ab-b7f17a9a1c1f" providerId="ADAL" clId="{05019C36-BC89-4013-8A92-7D025B2A7237}" dt="2025-12-26T17:14:08.068" v="8" actId="1076"/>
          <ac:picMkLst>
            <pc:docMk/>
            <pc:sldMk cId="1829532429" sldId="565"/>
            <ac:picMk id="9" creationId="{D07A2091-7063-83A1-0BF7-0F0FAEE8F83C}"/>
          </ac:picMkLst>
        </pc:picChg>
      </pc:sldChg>
      <pc:sldChg chg="modSp mod">
        <pc:chgData name="Vellone, Shannon" userId="2cddabd4-cc25-4c5e-85ab-b7f17a9a1c1f" providerId="ADAL" clId="{05019C36-BC89-4013-8A92-7D025B2A7237}" dt="2025-12-26T17:14:14.820" v="9" actId="1076"/>
        <pc:sldMkLst>
          <pc:docMk/>
          <pc:sldMk cId="3214878243" sldId="577"/>
        </pc:sldMkLst>
        <pc:picChg chg="mod">
          <ac:chgData name="Vellone, Shannon" userId="2cddabd4-cc25-4c5e-85ab-b7f17a9a1c1f" providerId="ADAL" clId="{05019C36-BC89-4013-8A92-7D025B2A7237}" dt="2025-12-26T17:14:14.820" v="9" actId="1076"/>
          <ac:picMkLst>
            <pc:docMk/>
            <pc:sldMk cId="3214878243" sldId="577"/>
            <ac:picMk id="9" creationId="{BEFFFA40-A1DD-43C4-1887-985BFEBEC653}"/>
          </ac:picMkLst>
        </pc:picChg>
      </pc:sldChg>
      <pc:sldChg chg="modSp mod modNotesTx">
        <pc:chgData name="Vellone, Shannon" userId="2cddabd4-cc25-4c5e-85ab-b7f17a9a1c1f" providerId="ADAL" clId="{05019C36-BC89-4013-8A92-7D025B2A7237}" dt="2025-12-26T17:50:01.865" v="180" actId="20577"/>
        <pc:sldMkLst>
          <pc:docMk/>
          <pc:sldMk cId="796190261" sldId="578"/>
        </pc:sldMkLst>
        <pc:picChg chg="mod">
          <ac:chgData name="Vellone, Shannon" userId="2cddabd4-cc25-4c5e-85ab-b7f17a9a1c1f" providerId="ADAL" clId="{05019C36-BC89-4013-8A92-7D025B2A7237}" dt="2025-12-26T17:14:19.139" v="10" actId="1076"/>
          <ac:picMkLst>
            <pc:docMk/>
            <pc:sldMk cId="796190261" sldId="578"/>
            <ac:picMk id="13" creationId="{296C49F5-12AC-1610-16AE-209358706E0F}"/>
          </ac:picMkLst>
        </pc:picChg>
      </pc:sldChg>
      <pc:sldChg chg="modSp mod modNotesTx">
        <pc:chgData name="Vellone, Shannon" userId="2cddabd4-cc25-4c5e-85ab-b7f17a9a1c1f" providerId="ADAL" clId="{05019C36-BC89-4013-8A92-7D025B2A7237}" dt="2025-12-29T17:23:18.405" v="242" actId="14100"/>
        <pc:sldMkLst>
          <pc:docMk/>
          <pc:sldMk cId="1989561379" sldId="624"/>
        </pc:sldMkLst>
        <pc:spChg chg="mod">
          <ac:chgData name="Vellone, Shannon" userId="2cddabd4-cc25-4c5e-85ab-b7f17a9a1c1f" providerId="ADAL" clId="{05019C36-BC89-4013-8A92-7D025B2A7237}" dt="2025-12-29T17:23:12.517" v="239" actId="14100"/>
          <ac:spMkLst>
            <pc:docMk/>
            <pc:sldMk cId="1989561379" sldId="624"/>
            <ac:spMk id="9" creationId="{8B211E98-CED0-3A0D-331A-546F3D48F201}"/>
          </ac:spMkLst>
        </pc:spChg>
        <pc:spChg chg="mod">
          <ac:chgData name="Vellone, Shannon" userId="2cddabd4-cc25-4c5e-85ab-b7f17a9a1c1f" providerId="ADAL" clId="{05019C36-BC89-4013-8A92-7D025B2A7237}" dt="2025-12-29T17:23:14.596" v="240" actId="14100"/>
          <ac:spMkLst>
            <pc:docMk/>
            <pc:sldMk cId="1989561379" sldId="624"/>
            <ac:spMk id="11" creationId="{686BD9AC-8A87-3F62-787D-6F0C2A7A9C12}"/>
          </ac:spMkLst>
        </pc:spChg>
        <pc:spChg chg="mod">
          <ac:chgData name="Vellone, Shannon" userId="2cddabd4-cc25-4c5e-85ab-b7f17a9a1c1f" providerId="ADAL" clId="{05019C36-BC89-4013-8A92-7D025B2A7237}" dt="2025-12-29T17:23:16.649" v="241" actId="14100"/>
          <ac:spMkLst>
            <pc:docMk/>
            <pc:sldMk cId="1989561379" sldId="624"/>
            <ac:spMk id="12" creationId="{23C19DDD-025E-9D86-C3FC-FDA2492EA0E3}"/>
          </ac:spMkLst>
        </pc:spChg>
        <pc:spChg chg="mod">
          <ac:chgData name="Vellone, Shannon" userId="2cddabd4-cc25-4c5e-85ab-b7f17a9a1c1f" providerId="ADAL" clId="{05019C36-BC89-4013-8A92-7D025B2A7237}" dt="2025-12-29T17:23:18.405" v="242" actId="14100"/>
          <ac:spMkLst>
            <pc:docMk/>
            <pc:sldMk cId="1989561379" sldId="624"/>
            <ac:spMk id="13" creationId="{CF9D49ED-2B2E-3F23-893B-AA146C7D1B32}"/>
          </ac:spMkLst>
        </pc:spChg>
        <pc:picChg chg="mod">
          <ac:chgData name="Vellone, Shannon" userId="2cddabd4-cc25-4c5e-85ab-b7f17a9a1c1f" providerId="ADAL" clId="{05019C36-BC89-4013-8A92-7D025B2A7237}" dt="2025-12-26T17:13:24.722" v="2" actId="1076"/>
          <ac:picMkLst>
            <pc:docMk/>
            <pc:sldMk cId="1989561379" sldId="624"/>
            <ac:picMk id="6" creationId="{BEBEA260-6C0B-AAB0-42F4-A9EE3B3B6092}"/>
          </ac:picMkLst>
        </pc:picChg>
      </pc:sldChg>
      <pc:sldChg chg="modSp mod">
        <pc:chgData name="Vellone, Shannon" userId="2cddabd4-cc25-4c5e-85ab-b7f17a9a1c1f" providerId="ADAL" clId="{05019C36-BC89-4013-8A92-7D025B2A7237}" dt="2025-12-26T17:14:34.128" v="13" actId="1076"/>
        <pc:sldMkLst>
          <pc:docMk/>
          <pc:sldMk cId="1246259993" sldId="631"/>
        </pc:sldMkLst>
        <pc:picChg chg="mod">
          <ac:chgData name="Vellone, Shannon" userId="2cddabd4-cc25-4c5e-85ab-b7f17a9a1c1f" providerId="ADAL" clId="{05019C36-BC89-4013-8A92-7D025B2A7237}" dt="2025-12-26T17:14:34.128" v="13" actId="1076"/>
          <ac:picMkLst>
            <pc:docMk/>
            <pc:sldMk cId="1246259993" sldId="631"/>
            <ac:picMk id="3" creationId="{9B8B05F9-6CDC-E423-BB2F-45863268A553}"/>
          </ac:picMkLst>
        </pc:picChg>
      </pc:sldChg>
      <pc:sldChg chg="modSp mod">
        <pc:chgData name="Vellone, Shannon" userId="2cddabd4-cc25-4c5e-85ab-b7f17a9a1c1f" providerId="ADAL" clId="{05019C36-BC89-4013-8A92-7D025B2A7237}" dt="2025-12-26T17:13:54.562" v="6" actId="1076"/>
        <pc:sldMkLst>
          <pc:docMk/>
          <pc:sldMk cId="1570553734" sldId="634"/>
        </pc:sldMkLst>
        <pc:picChg chg="mod">
          <ac:chgData name="Vellone, Shannon" userId="2cddabd4-cc25-4c5e-85ab-b7f17a9a1c1f" providerId="ADAL" clId="{05019C36-BC89-4013-8A92-7D025B2A7237}" dt="2025-12-26T17:13:54.562" v="6" actId="1076"/>
          <ac:picMkLst>
            <pc:docMk/>
            <pc:sldMk cId="1570553734" sldId="634"/>
            <ac:picMk id="2" creationId="{3937D59D-580E-4630-3844-F04BC4FAC688}"/>
          </ac:picMkLst>
        </pc:picChg>
      </pc:sldChg>
      <pc:sldChg chg="modSp mod">
        <pc:chgData name="Vellone, Shannon" userId="2cddabd4-cc25-4c5e-85ab-b7f17a9a1c1f" providerId="ADAL" clId="{05019C36-BC89-4013-8A92-7D025B2A7237}" dt="2025-12-26T17:14:29.158" v="12" actId="1076"/>
        <pc:sldMkLst>
          <pc:docMk/>
          <pc:sldMk cId="3279739878" sldId="640"/>
        </pc:sldMkLst>
        <pc:picChg chg="mod">
          <ac:chgData name="Vellone, Shannon" userId="2cddabd4-cc25-4c5e-85ab-b7f17a9a1c1f" providerId="ADAL" clId="{05019C36-BC89-4013-8A92-7D025B2A7237}" dt="2025-12-26T17:14:29.158" v="12" actId="1076"/>
          <ac:picMkLst>
            <pc:docMk/>
            <pc:sldMk cId="3279739878" sldId="640"/>
            <ac:picMk id="4" creationId="{923110FE-366E-62C0-B51F-C5F8D3D360B3}"/>
          </ac:picMkLst>
        </pc:picChg>
      </pc:sldChg>
      <pc:sldChg chg="modSp mod">
        <pc:chgData name="Vellone, Shannon" userId="2cddabd4-cc25-4c5e-85ab-b7f17a9a1c1f" providerId="ADAL" clId="{05019C36-BC89-4013-8A92-7D025B2A7237}" dt="2025-12-26T17:16:27.293" v="39" actId="1076"/>
        <pc:sldMkLst>
          <pc:docMk/>
          <pc:sldMk cId="1803470309" sldId="709"/>
        </pc:sldMkLst>
        <pc:picChg chg="mod">
          <ac:chgData name="Vellone, Shannon" userId="2cddabd4-cc25-4c5e-85ab-b7f17a9a1c1f" providerId="ADAL" clId="{05019C36-BC89-4013-8A92-7D025B2A7237}" dt="2025-12-26T17:16:27.293" v="39" actId="1076"/>
          <ac:picMkLst>
            <pc:docMk/>
            <pc:sldMk cId="1803470309" sldId="709"/>
            <ac:picMk id="6" creationId="{EEB53134-E3CD-675B-42D9-05F868FF6ABC}"/>
          </ac:picMkLst>
        </pc:picChg>
      </pc:sldChg>
      <pc:sldChg chg="modSp mod">
        <pc:chgData name="Vellone, Shannon" userId="2cddabd4-cc25-4c5e-85ab-b7f17a9a1c1f" providerId="ADAL" clId="{05019C36-BC89-4013-8A92-7D025B2A7237}" dt="2025-12-26T17:16:31.183" v="40" actId="1076"/>
        <pc:sldMkLst>
          <pc:docMk/>
          <pc:sldMk cId="4190695668" sldId="710"/>
        </pc:sldMkLst>
        <pc:picChg chg="mod">
          <ac:chgData name="Vellone, Shannon" userId="2cddabd4-cc25-4c5e-85ab-b7f17a9a1c1f" providerId="ADAL" clId="{05019C36-BC89-4013-8A92-7D025B2A7237}" dt="2025-12-26T17:16:31.183" v="40" actId="1076"/>
          <ac:picMkLst>
            <pc:docMk/>
            <pc:sldMk cId="4190695668" sldId="710"/>
            <ac:picMk id="3" creationId="{87AA4DD9-FA6B-C03C-6FA0-7518BB7D5A97}"/>
          </ac:picMkLst>
        </pc:picChg>
      </pc:sldChg>
      <pc:sldChg chg="modSp mod">
        <pc:chgData name="Vellone, Shannon" userId="2cddabd4-cc25-4c5e-85ab-b7f17a9a1c1f" providerId="ADAL" clId="{05019C36-BC89-4013-8A92-7D025B2A7237}" dt="2025-12-26T17:45:23.217" v="68" actId="20577"/>
        <pc:sldMkLst>
          <pc:docMk/>
          <pc:sldMk cId="3984241978" sldId="711"/>
        </pc:sldMkLst>
        <pc:spChg chg="mod">
          <ac:chgData name="Vellone, Shannon" userId="2cddabd4-cc25-4c5e-85ab-b7f17a9a1c1f" providerId="ADAL" clId="{05019C36-BC89-4013-8A92-7D025B2A7237}" dt="2025-12-26T17:45:23.217" v="68" actId="20577"/>
          <ac:spMkLst>
            <pc:docMk/>
            <pc:sldMk cId="3984241978" sldId="711"/>
            <ac:spMk id="3" creationId="{DE0C4B0F-5FE1-8899-AB96-227C53D95881}"/>
          </ac:spMkLst>
        </pc:spChg>
        <pc:picChg chg="mod">
          <ac:chgData name="Vellone, Shannon" userId="2cddabd4-cc25-4c5e-85ab-b7f17a9a1c1f" providerId="ADAL" clId="{05019C36-BC89-4013-8A92-7D025B2A7237}" dt="2025-12-26T17:17:14.911" v="50" actId="1076"/>
          <ac:picMkLst>
            <pc:docMk/>
            <pc:sldMk cId="3984241978" sldId="711"/>
            <ac:picMk id="4" creationId="{54CA2D35-E85A-CA31-4399-0164F3FFF6B7}"/>
          </ac:picMkLst>
        </pc:picChg>
      </pc:sldChg>
      <pc:sldChg chg="modSp mod">
        <pc:chgData name="Vellone, Shannon" userId="2cddabd4-cc25-4c5e-85ab-b7f17a9a1c1f" providerId="ADAL" clId="{05019C36-BC89-4013-8A92-7D025B2A7237}" dt="2025-12-26T17:14:38.414" v="14" actId="1076"/>
        <pc:sldMkLst>
          <pc:docMk/>
          <pc:sldMk cId="1021486248" sldId="712"/>
        </pc:sldMkLst>
        <pc:picChg chg="mod">
          <ac:chgData name="Vellone, Shannon" userId="2cddabd4-cc25-4c5e-85ab-b7f17a9a1c1f" providerId="ADAL" clId="{05019C36-BC89-4013-8A92-7D025B2A7237}" dt="2025-12-26T17:14:38.414" v="14" actId="1076"/>
          <ac:picMkLst>
            <pc:docMk/>
            <pc:sldMk cId="1021486248" sldId="712"/>
            <ac:picMk id="3" creationId="{9D2C43E6-8F2B-55EA-CBB9-F35EEDB319BD}"/>
          </ac:picMkLst>
        </pc:picChg>
      </pc:sldChg>
      <pc:sldChg chg="modSp mod modNotesTx">
        <pc:chgData name="Vellone, Shannon" userId="2cddabd4-cc25-4c5e-85ab-b7f17a9a1c1f" providerId="ADAL" clId="{05019C36-BC89-4013-8A92-7D025B2A7237}" dt="2025-12-26T18:36:10.659" v="184" actId="1076"/>
        <pc:sldMkLst>
          <pc:docMk/>
          <pc:sldMk cId="3687391639" sldId="713"/>
        </pc:sldMkLst>
        <pc:picChg chg="mod">
          <ac:chgData name="Vellone, Shannon" userId="2cddabd4-cc25-4c5e-85ab-b7f17a9a1c1f" providerId="ADAL" clId="{05019C36-BC89-4013-8A92-7D025B2A7237}" dt="2025-12-26T18:36:10.659" v="184" actId="1076"/>
          <ac:picMkLst>
            <pc:docMk/>
            <pc:sldMk cId="3687391639" sldId="713"/>
            <ac:picMk id="9" creationId="{4D7D4FF8-37A2-FEB8-EDD7-E7903179773F}"/>
          </ac:picMkLst>
        </pc:picChg>
      </pc:sldChg>
      <pc:sldChg chg="modSp mod">
        <pc:chgData name="Vellone, Shannon" userId="2cddabd4-cc25-4c5e-85ab-b7f17a9a1c1f" providerId="ADAL" clId="{05019C36-BC89-4013-8A92-7D025B2A7237}" dt="2025-12-26T17:14:54.483" v="18" actId="1076"/>
        <pc:sldMkLst>
          <pc:docMk/>
          <pc:sldMk cId="2472722969" sldId="715"/>
        </pc:sldMkLst>
        <pc:picChg chg="mod">
          <ac:chgData name="Vellone, Shannon" userId="2cddabd4-cc25-4c5e-85ab-b7f17a9a1c1f" providerId="ADAL" clId="{05019C36-BC89-4013-8A92-7D025B2A7237}" dt="2025-12-26T17:14:54.483" v="18" actId="1076"/>
          <ac:picMkLst>
            <pc:docMk/>
            <pc:sldMk cId="2472722969" sldId="715"/>
            <ac:picMk id="4" creationId="{5CDAAF27-B546-973A-1895-F573145A4FF5}"/>
          </ac:picMkLst>
        </pc:picChg>
      </pc:sldChg>
      <pc:sldChg chg="modSp mod">
        <pc:chgData name="Vellone, Shannon" userId="2cddabd4-cc25-4c5e-85ab-b7f17a9a1c1f" providerId="ADAL" clId="{05019C36-BC89-4013-8A92-7D025B2A7237}" dt="2025-12-26T17:14:59.253" v="19" actId="1076"/>
        <pc:sldMkLst>
          <pc:docMk/>
          <pc:sldMk cId="3236970242" sldId="717"/>
        </pc:sldMkLst>
        <pc:picChg chg="mod">
          <ac:chgData name="Vellone, Shannon" userId="2cddabd4-cc25-4c5e-85ab-b7f17a9a1c1f" providerId="ADAL" clId="{05019C36-BC89-4013-8A92-7D025B2A7237}" dt="2025-12-26T17:14:59.253" v="19" actId="1076"/>
          <ac:picMkLst>
            <pc:docMk/>
            <pc:sldMk cId="3236970242" sldId="717"/>
            <ac:picMk id="8" creationId="{984F5C22-1F25-3768-C80D-608A66BAE671}"/>
          </ac:picMkLst>
        </pc:picChg>
      </pc:sldChg>
      <pc:sldChg chg="modSp mod">
        <pc:chgData name="Vellone, Shannon" userId="2cddabd4-cc25-4c5e-85ab-b7f17a9a1c1f" providerId="ADAL" clId="{05019C36-BC89-4013-8A92-7D025B2A7237}" dt="2025-12-26T17:15:02.394" v="20" actId="1076"/>
        <pc:sldMkLst>
          <pc:docMk/>
          <pc:sldMk cId="2765313254" sldId="718"/>
        </pc:sldMkLst>
        <pc:picChg chg="mod">
          <ac:chgData name="Vellone, Shannon" userId="2cddabd4-cc25-4c5e-85ab-b7f17a9a1c1f" providerId="ADAL" clId="{05019C36-BC89-4013-8A92-7D025B2A7237}" dt="2025-12-26T17:15:02.394" v="20" actId="1076"/>
          <ac:picMkLst>
            <pc:docMk/>
            <pc:sldMk cId="2765313254" sldId="718"/>
            <ac:picMk id="2" creationId="{038D37A9-D32E-A327-7A7D-F8C239A58F95}"/>
          </ac:picMkLst>
        </pc:picChg>
      </pc:sldChg>
      <pc:sldChg chg="modSp mod">
        <pc:chgData name="Vellone, Shannon" userId="2cddabd4-cc25-4c5e-85ab-b7f17a9a1c1f" providerId="ADAL" clId="{05019C36-BC89-4013-8A92-7D025B2A7237}" dt="2025-12-26T17:15:05.339" v="21" actId="1076"/>
        <pc:sldMkLst>
          <pc:docMk/>
          <pc:sldMk cId="534222475" sldId="719"/>
        </pc:sldMkLst>
        <pc:picChg chg="mod">
          <ac:chgData name="Vellone, Shannon" userId="2cddabd4-cc25-4c5e-85ab-b7f17a9a1c1f" providerId="ADAL" clId="{05019C36-BC89-4013-8A92-7D025B2A7237}" dt="2025-12-26T17:15:05.339" v="21" actId="1076"/>
          <ac:picMkLst>
            <pc:docMk/>
            <pc:sldMk cId="534222475" sldId="719"/>
            <ac:picMk id="10" creationId="{FE7F5AC8-7035-2986-3D3F-71C1FCB80358}"/>
          </ac:picMkLst>
        </pc:picChg>
      </pc:sldChg>
      <pc:sldChg chg="modSp mod">
        <pc:chgData name="Vellone, Shannon" userId="2cddabd4-cc25-4c5e-85ab-b7f17a9a1c1f" providerId="ADAL" clId="{05019C36-BC89-4013-8A92-7D025B2A7237}" dt="2025-12-26T17:15:12.494" v="22" actId="1076"/>
        <pc:sldMkLst>
          <pc:docMk/>
          <pc:sldMk cId="649086987" sldId="720"/>
        </pc:sldMkLst>
        <pc:picChg chg="mod">
          <ac:chgData name="Vellone, Shannon" userId="2cddabd4-cc25-4c5e-85ab-b7f17a9a1c1f" providerId="ADAL" clId="{05019C36-BC89-4013-8A92-7D025B2A7237}" dt="2025-12-26T17:15:12.494" v="22" actId="1076"/>
          <ac:picMkLst>
            <pc:docMk/>
            <pc:sldMk cId="649086987" sldId="720"/>
            <ac:picMk id="2" creationId="{6D24E3E5-3928-F053-F73D-07B85CF78954}"/>
          </ac:picMkLst>
        </pc:picChg>
      </pc:sldChg>
      <pc:sldChg chg="modSp mod">
        <pc:chgData name="Vellone, Shannon" userId="2cddabd4-cc25-4c5e-85ab-b7f17a9a1c1f" providerId="ADAL" clId="{05019C36-BC89-4013-8A92-7D025B2A7237}" dt="2025-12-26T17:15:21.826" v="24" actId="1076"/>
        <pc:sldMkLst>
          <pc:docMk/>
          <pc:sldMk cId="3041832749" sldId="723"/>
        </pc:sldMkLst>
        <pc:picChg chg="mod">
          <ac:chgData name="Vellone, Shannon" userId="2cddabd4-cc25-4c5e-85ab-b7f17a9a1c1f" providerId="ADAL" clId="{05019C36-BC89-4013-8A92-7D025B2A7237}" dt="2025-12-26T17:15:21.826" v="24" actId="1076"/>
          <ac:picMkLst>
            <pc:docMk/>
            <pc:sldMk cId="3041832749" sldId="723"/>
            <ac:picMk id="11" creationId="{8F927E3F-BA62-A993-CA00-D67C69836165}"/>
          </ac:picMkLst>
        </pc:picChg>
      </pc:sldChg>
      <pc:sldChg chg="modSp mod">
        <pc:chgData name="Vellone, Shannon" userId="2cddabd4-cc25-4c5e-85ab-b7f17a9a1c1f" providerId="ADAL" clId="{05019C36-BC89-4013-8A92-7D025B2A7237}" dt="2025-12-26T17:15:48.589" v="30" actId="1076"/>
        <pc:sldMkLst>
          <pc:docMk/>
          <pc:sldMk cId="3626179170" sldId="730"/>
        </pc:sldMkLst>
        <pc:picChg chg="mod">
          <ac:chgData name="Vellone, Shannon" userId="2cddabd4-cc25-4c5e-85ab-b7f17a9a1c1f" providerId="ADAL" clId="{05019C36-BC89-4013-8A92-7D025B2A7237}" dt="2025-12-26T17:15:48.589" v="30" actId="1076"/>
          <ac:picMkLst>
            <pc:docMk/>
            <pc:sldMk cId="3626179170" sldId="730"/>
            <ac:picMk id="8" creationId="{772169F6-3DBB-C38C-0F0C-824DCF02E44B}"/>
          </ac:picMkLst>
        </pc:picChg>
      </pc:sldChg>
      <pc:sldChg chg="modSp mod">
        <pc:chgData name="Vellone, Shannon" userId="2cddabd4-cc25-4c5e-85ab-b7f17a9a1c1f" providerId="ADAL" clId="{05019C36-BC89-4013-8A92-7D025B2A7237}" dt="2025-12-26T17:16:09.317" v="35" actId="1076"/>
        <pc:sldMkLst>
          <pc:docMk/>
          <pc:sldMk cId="386048351" sldId="733"/>
        </pc:sldMkLst>
        <pc:picChg chg="mod">
          <ac:chgData name="Vellone, Shannon" userId="2cddabd4-cc25-4c5e-85ab-b7f17a9a1c1f" providerId="ADAL" clId="{05019C36-BC89-4013-8A92-7D025B2A7237}" dt="2025-12-26T17:16:09.317" v="35" actId="1076"/>
          <ac:picMkLst>
            <pc:docMk/>
            <pc:sldMk cId="386048351" sldId="733"/>
            <ac:picMk id="5" creationId="{51156B87-F161-3F00-C75A-9F723F2D6C19}"/>
          </ac:picMkLst>
        </pc:picChg>
      </pc:sldChg>
      <pc:sldChg chg="modSp mod">
        <pc:chgData name="Vellone, Shannon" userId="2cddabd4-cc25-4c5e-85ab-b7f17a9a1c1f" providerId="ADAL" clId="{05019C36-BC89-4013-8A92-7D025B2A7237}" dt="2025-12-26T18:35:25.347" v="182" actId="14100"/>
        <pc:sldMkLst>
          <pc:docMk/>
          <pc:sldMk cId="365185046" sldId="734"/>
        </pc:sldMkLst>
        <pc:spChg chg="mod">
          <ac:chgData name="Vellone, Shannon" userId="2cddabd4-cc25-4c5e-85ab-b7f17a9a1c1f" providerId="ADAL" clId="{05019C36-BC89-4013-8A92-7D025B2A7237}" dt="2025-12-26T18:35:25.347" v="182" actId="14100"/>
          <ac:spMkLst>
            <pc:docMk/>
            <pc:sldMk cId="365185046" sldId="734"/>
            <ac:spMk id="12" creationId="{5BDDFDA2-6EFA-AF10-6B8F-F2D10D8A8B75}"/>
          </ac:spMkLst>
        </pc:spChg>
        <pc:picChg chg="mod">
          <ac:chgData name="Vellone, Shannon" userId="2cddabd4-cc25-4c5e-85ab-b7f17a9a1c1f" providerId="ADAL" clId="{05019C36-BC89-4013-8A92-7D025B2A7237}" dt="2025-12-26T17:17:46.626" v="54" actId="1076"/>
          <ac:picMkLst>
            <pc:docMk/>
            <pc:sldMk cId="365185046" sldId="734"/>
            <ac:picMk id="3" creationId="{86E8AEC2-3D9A-B314-B688-CAAE2F0CEACF}"/>
          </ac:picMkLst>
        </pc:picChg>
      </pc:sldChg>
      <pc:sldChg chg="modSp mod">
        <pc:chgData name="Vellone, Shannon" userId="2cddabd4-cc25-4c5e-85ab-b7f17a9a1c1f" providerId="ADAL" clId="{05019C36-BC89-4013-8A92-7D025B2A7237}" dt="2025-12-26T17:17:07.630" v="48" actId="1076"/>
        <pc:sldMkLst>
          <pc:docMk/>
          <pc:sldMk cId="2408993547" sldId="736"/>
        </pc:sldMkLst>
        <pc:picChg chg="mod">
          <ac:chgData name="Vellone, Shannon" userId="2cddabd4-cc25-4c5e-85ab-b7f17a9a1c1f" providerId="ADAL" clId="{05019C36-BC89-4013-8A92-7D025B2A7237}" dt="2025-12-26T17:17:07.630" v="48" actId="1076"/>
          <ac:picMkLst>
            <pc:docMk/>
            <pc:sldMk cId="2408993547" sldId="736"/>
            <ac:picMk id="12" creationId="{E5DF22BB-388B-AC78-921D-B5F1097082CF}"/>
          </ac:picMkLst>
        </pc:picChg>
      </pc:sldChg>
      <pc:sldChg chg="modSp mod">
        <pc:chgData name="Vellone, Shannon" userId="2cddabd4-cc25-4c5e-85ab-b7f17a9a1c1f" providerId="ADAL" clId="{05019C36-BC89-4013-8A92-7D025B2A7237}" dt="2025-12-26T17:45:45.726" v="69" actId="948"/>
        <pc:sldMkLst>
          <pc:docMk/>
          <pc:sldMk cId="2446301378" sldId="738"/>
        </pc:sldMkLst>
        <pc:spChg chg="mod">
          <ac:chgData name="Vellone, Shannon" userId="2cddabd4-cc25-4c5e-85ab-b7f17a9a1c1f" providerId="ADAL" clId="{05019C36-BC89-4013-8A92-7D025B2A7237}" dt="2025-12-26T17:45:45.726" v="69" actId="948"/>
          <ac:spMkLst>
            <pc:docMk/>
            <pc:sldMk cId="2446301378" sldId="738"/>
            <ac:spMk id="14" creationId="{F094F6CE-379E-164C-C764-6A641298D25A}"/>
          </ac:spMkLst>
        </pc:spChg>
        <pc:picChg chg="mod">
          <ac:chgData name="Vellone, Shannon" userId="2cddabd4-cc25-4c5e-85ab-b7f17a9a1c1f" providerId="ADAL" clId="{05019C36-BC89-4013-8A92-7D025B2A7237}" dt="2025-12-26T17:17:11.089" v="49" actId="1076"/>
          <ac:picMkLst>
            <pc:docMk/>
            <pc:sldMk cId="2446301378" sldId="738"/>
            <ac:picMk id="3" creationId="{F613CC8E-7014-8C6E-E86E-9B22029F2C65}"/>
          </ac:picMkLst>
        </pc:picChg>
      </pc:sldChg>
      <pc:sldChg chg="modSp mod">
        <pc:chgData name="Vellone, Shannon" userId="2cddabd4-cc25-4c5e-85ab-b7f17a9a1c1f" providerId="ADAL" clId="{05019C36-BC89-4013-8A92-7D025B2A7237}" dt="2025-12-26T17:14:50.204" v="17" actId="1076"/>
        <pc:sldMkLst>
          <pc:docMk/>
          <pc:sldMk cId="407381937" sldId="739"/>
        </pc:sldMkLst>
        <pc:picChg chg="mod">
          <ac:chgData name="Vellone, Shannon" userId="2cddabd4-cc25-4c5e-85ab-b7f17a9a1c1f" providerId="ADAL" clId="{05019C36-BC89-4013-8A92-7D025B2A7237}" dt="2025-12-26T17:14:50.204" v="17" actId="1076"/>
          <ac:picMkLst>
            <pc:docMk/>
            <pc:sldMk cId="407381937" sldId="739"/>
            <ac:picMk id="9" creationId="{9DD2E2BC-389B-FF00-B5D3-50C9655B9C51}"/>
          </ac:picMkLst>
        </pc:picChg>
      </pc:sldChg>
      <pc:sldChg chg="modSp mod">
        <pc:chgData name="Vellone, Shannon" userId="2cddabd4-cc25-4c5e-85ab-b7f17a9a1c1f" providerId="ADAL" clId="{05019C36-BC89-4013-8A92-7D025B2A7237}" dt="2025-12-26T17:14:41.999" v="15" actId="1076"/>
        <pc:sldMkLst>
          <pc:docMk/>
          <pc:sldMk cId="3058362254" sldId="740"/>
        </pc:sldMkLst>
        <pc:picChg chg="mod">
          <ac:chgData name="Vellone, Shannon" userId="2cddabd4-cc25-4c5e-85ab-b7f17a9a1c1f" providerId="ADAL" clId="{05019C36-BC89-4013-8A92-7D025B2A7237}" dt="2025-12-26T17:14:41.999" v="15" actId="1076"/>
          <ac:picMkLst>
            <pc:docMk/>
            <pc:sldMk cId="3058362254" sldId="740"/>
            <ac:picMk id="5" creationId="{6AB45A4F-20D3-13AD-99AD-286075D11496}"/>
          </ac:picMkLst>
        </pc:picChg>
      </pc:sldChg>
      <pc:sldChg chg="modSp mod">
        <pc:chgData name="Vellone, Shannon" userId="2cddabd4-cc25-4c5e-85ab-b7f17a9a1c1f" providerId="ADAL" clId="{05019C36-BC89-4013-8A92-7D025B2A7237}" dt="2025-12-26T17:15:17.816" v="23" actId="1076"/>
        <pc:sldMkLst>
          <pc:docMk/>
          <pc:sldMk cId="1029486992" sldId="742"/>
        </pc:sldMkLst>
        <pc:picChg chg="mod">
          <ac:chgData name="Vellone, Shannon" userId="2cddabd4-cc25-4c5e-85ab-b7f17a9a1c1f" providerId="ADAL" clId="{05019C36-BC89-4013-8A92-7D025B2A7237}" dt="2025-12-26T17:15:17.816" v="23" actId="1076"/>
          <ac:picMkLst>
            <pc:docMk/>
            <pc:sldMk cId="1029486992" sldId="742"/>
            <ac:picMk id="5" creationId="{F953CBB4-A2EB-4972-C7CC-436248DE878A}"/>
          </ac:picMkLst>
        </pc:picChg>
      </pc:sldChg>
      <pc:sldChg chg="modSp mod">
        <pc:chgData name="Vellone, Shannon" userId="2cddabd4-cc25-4c5e-85ab-b7f17a9a1c1f" providerId="ADAL" clId="{05019C36-BC89-4013-8A92-7D025B2A7237}" dt="2025-12-26T17:17:02.980" v="47" actId="1076"/>
        <pc:sldMkLst>
          <pc:docMk/>
          <pc:sldMk cId="176049366" sldId="743"/>
        </pc:sldMkLst>
        <pc:picChg chg="mod">
          <ac:chgData name="Vellone, Shannon" userId="2cddabd4-cc25-4c5e-85ab-b7f17a9a1c1f" providerId="ADAL" clId="{05019C36-BC89-4013-8A92-7D025B2A7237}" dt="2025-12-26T17:17:02.980" v="47" actId="1076"/>
          <ac:picMkLst>
            <pc:docMk/>
            <pc:sldMk cId="176049366" sldId="743"/>
            <ac:picMk id="15" creationId="{C751E97A-EF09-FA70-EF26-DB53A0C8745E}"/>
          </ac:picMkLst>
        </pc:picChg>
      </pc:sldChg>
      <pc:sldChg chg="modSp mod">
        <pc:chgData name="Vellone, Shannon" userId="2cddabd4-cc25-4c5e-85ab-b7f17a9a1c1f" providerId="ADAL" clId="{05019C36-BC89-4013-8A92-7D025B2A7237}" dt="2025-12-26T17:16:23.226" v="38" actId="1076"/>
        <pc:sldMkLst>
          <pc:docMk/>
          <pc:sldMk cId="3093909745" sldId="744"/>
        </pc:sldMkLst>
        <pc:picChg chg="mod">
          <ac:chgData name="Vellone, Shannon" userId="2cddabd4-cc25-4c5e-85ab-b7f17a9a1c1f" providerId="ADAL" clId="{05019C36-BC89-4013-8A92-7D025B2A7237}" dt="2025-12-26T17:16:23.226" v="38" actId="1076"/>
          <ac:picMkLst>
            <pc:docMk/>
            <pc:sldMk cId="3093909745" sldId="744"/>
            <ac:picMk id="3" creationId="{32C88E33-843A-08B2-F108-3EE2306ECC70}"/>
          </ac:picMkLst>
        </pc:picChg>
      </pc:sldChg>
      <pc:sldChg chg="modSp mod">
        <pc:chgData name="Vellone, Shannon" userId="2cddabd4-cc25-4c5e-85ab-b7f17a9a1c1f" providerId="ADAL" clId="{05019C36-BC89-4013-8A92-7D025B2A7237}" dt="2025-12-26T17:15:27.783" v="25" actId="1076"/>
        <pc:sldMkLst>
          <pc:docMk/>
          <pc:sldMk cId="4138131359" sldId="747"/>
        </pc:sldMkLst>
        <pc:picChg chg="mod">
          <ac:chgData name="Vellone, Shannon" userId="2cddabd4-cc25-4c5e-85ab-b7f17a9a1c1f" providerId="ADAL" clId="{05019C36-BC89-4013-8A92-7D025B2A7237}" dt="2025-12-26T17:15:27.783" v="25" actId="1076"/>
          <ac:picMkLst>
            <pc:docMk/>
            <pc:sldMk cId="4138131359" sldId="747"/>
            <ac:picMk id="8" creationId="{F9058DD3-7D56-BB96-B82A-E88672A7DE35}"/>
          </ac:picMkLst>
        </pc:picChg>
      </pc:sldChg>
      <pc:sldChg chg="modSp mod">
        <pc:chgData name="Vellone, Shannon" userId="2cddabd4-cc25-4c5e-85ab-b7f17a9a1c1f" providerId="ADAL" clId="{05019C36-BC89-4013-8A92-7D025B2A7237}" dt="2025-12-26T17:15:34.213" v="27" actId="1076"/>
        <pc:sldMkLst>
          <pc:docMk/>
          <pc:sldMk cId="1118314657" sldId="749"/>
        </pc:sldMkLst>
        <pc:picChg chg="mod">
          <ac:chgData name="Vellone, Shannon" userId="2cddabd4-cc25-4c5e-85ab-b7f17a9a1c1f" providerId="ADAL" clId="{05019C36-BC89-4013-8A92-7D025B2A7237}" dt="2025-12-26T17:15:34.213" v="27" actId="1076"/>
          <ac:picMkLst>
            <pc:docMk/>
            <pc:sldMk cId="1118314657" sldId="749"/>
            <ac:picMk id="9" creationId="{68B80939-AFBA-073C-087A-37CBD41DD2A4}"/>
          </ac:picMkLst>
        </pc:picChg>
      </pc:sldChg>
      <pc:sldChg chg="modSp mod">
        <pc:chgData name="Vellone, Shannon" userId="2cddabd4-cc25-4c5e-85ab-b7f17a9a1c1f" providerId="ADAL" clId="{05019C36-BC89-4013-8A92-7D025B2A7237}" dt="2025-12-26T17:15:45.587" v="29" actId="1076"/>
        <pc:sldMkLst>
          <pc:docMk/>
          <pc:sldMk cId="4131015892" sldId="750"/>
        </pc:sldMkLst>
        <pc:picChg chg="mod">
          <ac:chgData name="Vellone, Shannon" userId="2cddabd4-cc25-4c5e-85ab-b7f17a9a1c1f" providerId="ADAL" clId="{05019C36-BC89-4013-8A92-7D025B2A7237}" dt="2025-12-26T17:15:45.587" v="29" actId="1076"/>
          <ac:picMkLst>
            <pc:docMk/>
            <pc:sldMk cId="4131015892" sldId="750"/>
            <ac:picMk id="9" creationId="{642CE4FC-95EA-D780-E430-7992F17331F6}"/>
          </ac:picMkLst>
        </pc:picChg>
      </pc:sldChg>
      <pc:sldChg chg="modSp mod">
        <pc:chgData name="Vellone, Shannon" userId="2cddabd4-cc25-4c5e-85ab-b7f17a9a1c1f" providerId="ADAL" clId="{05019C36-BC89-4013-8A92-7D025B2A7237}" dt="2025-12-26T17:15:30.778" v="26" actId="1076"/>
        <pc:sldMkLst>
          <pc:docMk/>
          <pc:sldMk cId="399122018" sldId="751"/>
        </pc:sldMkLst>
        <pc:picChg chg="mod">
          <ac:chgData name="Vellone, Shannon" userId="2cddabd4-cc25-4c5e-85ab-b7f17a9a1c1f" providerId="ADAL" clId="{05019C36-BC89-4013-8A92-7D025B2A7237}" dt="2025-12-26T17:15:30.778" v="26" actId="1076"/>
          <ac:picMkLst>
            <pc:docMk/>
            <pc:sldMk cId="399122018" sldId="751"/>
            <ac:picMk id="12" creationId="{221AF078-E7D4-D66A-CD27-5E9039AB83D3}"/>
          </ac:picMkLst>
        </pc:picChg>
      </pc:sldChg>
      <pc:sldChg chg="modSp mod">
        <pc:chgData name="Vellone, Shannon" userId="2cddabd4-cc25-4c5e-85ab-b7f17a9a1c1f" providerId="ADAL" clId="{05019C36-BC89-4013-8A92-7D025B2A7237}" dt="2025-12-26T17:15:53.488" v="31" actId="1076"/>
        <pc:sldMkLst>
          <pc:docMk/>
          <pc:sldMk cId="3999450750" sldId="752"/>
        </pc:sldMkLst>
        <pc:picChg chg="mod">
          <ac:chgData name="Vellone, Shannon" userId="2cddabd4-cc25-4c5e-85ab-b7f17a9a1c1f" providerId="ADAL" clId="{05019C36-BC89-4013-8A92-7D025B2A7237}" dt="2025-12-26T17:15:53.488" v="31" actId="1076"/>
          <ac:picMkLst>
            <pc:docMk/>
            <pc:sldMk cId="3999450750" sldId="752"/>
            <ac:picMk id="11" creationId="{A8DBD716-220E-9204-E432-6AE1B628AD2F}"/>
          </ac:picMkLst>
        </pc:picChg>
      </pc:sldChg>
      <pc:sldChg chg="modSp mod">
        <pc:chgData name="Vellone, Shannon" userId="2cddabd4-cc25-4c5e-85ab-b7f17a9a1c1f" providerId="ADAL" clId="{05019C36-BC89-4013-8A92-7D025B2A7237}" dt="2025-12-26T17:15:57.823" v="32" actId="1076"/>
        <pc:sldMkLst>
          <pc:docMk/>
          <pc:sldMk cId="3856022015" sldId="753"/>
        </pc:sldMkLst>
        <pc:picChg chg="mod">
          <ac:chgData name="Vellone, Shannon" userId="2cddabd4-cc25-4c5e-85ab-b7f17a9a1c1f" providerId="ADAL" clId="{05019C36-BC89-4013-8A92-7D025B2A7237}" dt="2025-12-26T17:15:57.823" v="32" actId="1076"/>
          <ac:picMkLst>
            <pc:docMk/>
            <pc:sldMk cId="3856022015" sldId="753"/>
            <ac:picMk id="11" creationId="{3246BA32-1A21-28BD-4B6E-C6EBC074C04D}"/>
          </ac:picMkLst>
        </pc:picChg>
      </pc:sldChg>
      <pc:sldChg chg="modSp mod">
        <pc:chgData name="Vellone, Shannon" userId="2cddabd4-cc25-4c5e-85ab-b7f17a9a1c1f" providerId="ADAL" clId="{05019C36-BC89-4013-8A92-7D025B2A7237}" dt="2025-12-26T17:14:24.497" v="11" actId="1076"/>
        <pc:sldMkLst>
          <pc:docMk/>
          <pc:sldMk cId="937702482" sldId="754"/>
        </pc:sldMkLst>
        <pc:picChg chg="mod">
          <ac:chgData name="Vellone, Shannon" userId="2cddabd4-cc25-4c5e-85ab-b7f17a9a1c1f" providerId="ADAL" clId="{05019C36-BC89-4013-8A92-7D025B2A7237}" dt="2025-12-26T17:14:24.497" v="11" actId="1076"/>
          <ac:picMkLst>
            <pc:docMk/>
            <pc:sldMk cId="937702482" sldId="754"/>
            <ac:picMk id="10" creationId="{01A86268-6278-4381-7733-C1AEE3B35539}"/>
          </ac:picMkLst>
        </pc:picChg>
      </pc:sldChg>
      <pc:sldChg chg="modSp mod">
        <pc:chgData name="Vellone, Shannon" userId="2cddabd4-cc25-4c5e-85ab-b7f17a9a1c1f" providerId="ADAL" clId="{05019C36-BC89-4013-8A92-7D025B2A7237}" dt="2025-12-26T17:13:42.661" v="4" actId="1076"/>
        <pc:sldMkLst>
          <pc:docMk/>
          <pc:sldMk cId="1763531023" sldId="756"/>
        </pc:sldMkLst>
        <pc:picChg chg="mod">
          <ac:chgData name="Vellone, Shannon" userId="2cddabd4-cc25-4c5e-85ab-b7f17a9a1c1f" providerId="ADAL" clId="{05019C36-BC89-4013-8A92-7D025B2A7237}" dt="2025-12-26T17:13:42.661" v="4" actId="1076"/>
          <ac:picMkLst>
            <pc:docMk/>
            <pc:sldMk cId="1763531023" sldId="756"/>
            <ac:picMk id="10" creationId="{39F6816B-22E5-315A-973B-305C98F8DAAA}"/>
          </ac:picMkLst>
        </pc:picChg>
      </pc:sldChg>
      <pc:sldChg chg="modSp mod modNotesTx">
        <pc:chgData name="Vellone, Shannon" userId="2cddabd4-cc25-4c5e-85ab-b7f17a9a1c1f" providerId="ADAL" clId="{05019C36-BC89-4013-8A92-7D025B2A7237}" dt="2025-12-26T18:35:58.154" v="183" actId="1076"/>
        <pc:sldMkLst>
          <pc:docMk/>
          <pc:sldMk cId="3861763233" sldId="758"/>
        </pc:sldMkLst>
        <pc:picChg chg="mod">
          <ac:chgData name="Vellone, Shannon" userId="2cddabd4-cc25-4c5e-85ab-b7f17a9a1c1f" providerId="ADAL" clId="{05019C36-BC89-4013-8A92-7D025B2A7237}" dt="2025-12-26T18:35:58.154" v="183" actId="1076"/>
          <ac:picMkLst>
            <pc:docMk/>
            <pc:sldMk cId="3861763233" sldId="758"/>
            <ac:picMk id="5" creationId="{5A6D1023-4320-ACC7-F996-91216C35335F}"/>
          </ac:picMkLst>
        </pc:picChg>
      </pc:sldChg>
      <pc:sldChg chg="modSp mod modNotesTx">
        <pc:chgData name="Vellone, Shannon" userId="2cddabd4-cc25-4c5e-85ab-b7f17a9a1c1f" providerId="ADAL" clId="{05019C36-BC89-4013-8A92-7D025B2A7237}" dt="2025-12-29T17:21:45.487" v="201" actId="20577"/>
        <pc:sldMkLst>
          <pc:docMk/>
          <pc:sldMk cId="1068794928" sldId="759"/>
        </pc:sldMkLst>
        <pc:spChg chg="mod">
          <ac:chgData name="Vellone, Shannon" userId="2cddabd4-cc25-4c5e-85ab-b7f17a9a1c1f" providerId="ADAL" clId="{05019C36-BC89-4013-8A92-7D025B2A7237}" dt="2025-12-29T17:21:43.281" v="200" actId="20577"/>
          <ac:spMkLst>
            <pc:docMk/>
            <pc:sldMk cId="1068794928" sldId="759"/>
            <ac:spMk id="6" creationId="{32242776-01FB-78A1-B1E2-C26771DA32AB}"/>
          </ac:spMkLst>
        </pc:spChg>
        <pc:picChg chg="mod">
          <ac:chgData name="Vellone, Shannon" userId="2cddabd4-cc25-4c5e-85ab-b7f17a9a1c1f" providerId="ADAL" clId="{05019C36-BC89-4013-8A92-7D025B2A7237}" dt="2025-12-26T18:36:17.438" v="185" actId="1076"/>
          <ac:picMkLst>
            <pc:docMk/>
            <pc:sldMk cId="1068794928" sldId="759"/>
            <ac:picMk id="10" creationId="{56A83181-B702-2F2E-FB29-521E831EB9CD}"/>
          </ac:picMkLst>
        </pc:picChg>
      </pc:sldChg>
    </pc:docChg>
  </pc:docChgLst>
  <pc:docChgLst>
    <pc:chgData name="Ritter, Paula" userId="b96b66c7-882f-4a5e-a72b-05ff16d5250d" providerId="ADAL" clId="{685BEA85-A21C-40A6-A616-B7D2ED75524D}"/>
    <pc:docChg chg="undo redo custSel addSld delSld modSld sldOrd delMainMaster modMainMaster addSection delSection modSection modNotesMaster">
      <pc:chgData name="Ritter, Paula" userId="b96b66c7-882f-4a5e-a72b-05ff16d5250d" providerId="ADAL" clId="{685BEA85-A21C-40A6-A616-B7D2ED75524D}" dt="2026-01-06T23:42:09.693" v="25162"/>
      <pc:docMkLst>
        <pc:docMk/>
      </pc:docMkLst>
      <pc:sldChg chg="modSp mod modNotesTx">
        <pc:chgData name="Ritter, Paula" userId="b96b66c7-882f-4a5e-a72b-05ff16d5250d" providerId="ADAL" clId="{685BEA85-A21C-40A6-A616-B7D2ED75524D}" dt="2025-12-16T22:32:38.711" v="24905" actId="6549"/>
        <pc:sldMkLst>
          <pc:docMk/>
          <pc:sldMk cId="2127477342" sldId="256"/>
        </pc:sldMkLst>
        <pc:spChg chg="mod">
          <ac:chgData name="Ritter, Paula" userId="b96b66c7-882f-4a5e-a72b-05ff16d5250d" providerId="ADAL" clId="{685BEA85-A21C-40A6-A616-B7D2ED75524D}" dt="2025-12-15T19:23:13.635" v="24718" actId="20577"/>
          <ac:spMkLst>
            <pc:docMk/>
            <pc:sldMk cId="2127477342" sldId="256"/>
            <ac:spMk id="14" creationId="{0864DC6C-7096-E3EA-894F-76EA2E12D58E}"/>
          </ac:spMkLst>
        </pc:spChg>
      </pc:sldChg>
      <pc:sldChg chg="addSp delSp modSp add mod">
        <pc:chgData name="Ritter, Paula" userId="b96b66c7-882f-4a5e-a72b-05ff16d5250d" providerId="ADAL" clId="{685BEA85-A21C-40A6-A616-B7D2ED75524D}" dt="2026-01-06T23:42:09.693" v="25162"/>
        <pc:sldMkLst>
          <pc:docMk/>
          <pc:sldMk cId="2803762985" sldId="417"/>
        </pc:sldMkLst>
        <pc:spChg chg="mod">
          <ac:chgData name="Ritter, Paula" userId="b96b66c7-882f-4a5e-a72b-05ff16d5250d" providerId="ADAL" clId="{685BEA85-A21C-40A6-A616-B7D2ED75524D}" dt="2026-01-06T23:41:10.961" v="25121" actId="1076"/>
          <ac:spMkLst>
            <pc:docMk/>
            <pc:sldMk cId="2803762985" sldId="417"/>
            <ac:spMk id="30" creationId="{966A9861-97F9-5990-9449-D61C08C6ED3C}"/>
          </ac:spMkLst>
        </pc:spChg>
        <pc:spChg chg="mod">
          <ac:chgData name="Ritter, Paula" userId="b96b66c7-882f-4a5e-a72b-05ff16d5250d" providerId="ADAL" clId="{685BEA85-A21C-40A6-A616-B7D2ED75524D}" dt="2026-01-06T23:41:26.855" v="25123" actId="1076"/>
          <ac:spMkLst>
            <pc:docMk/>
            <pc:sldMk cId="2803762985" sldId="417"/>
            <ac:spMk id="65" creationId="{E7872888-6628-00E7-1DD9-6783D5D719DF}"/>
          </ac:spMkLst>
        </pc:spChg>
        <pc:spChg chg="mod">
          <ac:chgData name="Ritter, Paula" userId="b96b66c7-882f-4a5e-a72b-05ff16d5250d" providerId="ADAL" clId="{685BEA85-A21C-40A6-A616-B7D2ED75524D}" dt="2026-01-06T23:41:36.828" v="25125" actId="1076"/>
          <ac:spMkLst>
            <pc:docMk/>
            <pc:sldMk cId="2803762985" sldId="417"/>
            <ac:spMk id="66" creationId="{0B703491-1E11-21B0-B18A-2B923E5F9079}"/>
          </ac:spMkLst>
        </pc:spChg>
        <pc:spChg chg="mod">
          <ac:chgData name="Ritter, Paula" userId="b96b66c7-882f-4a5e-a72b-05ff16d5250d" providerId="ADAL" clId="{685BEA85-A21C-40A6-A616-B7D2ED75524D}" dt="2026-01-06T23:41:52.682" v="25159" actId="1076"/>
          <ac:spMkLst>
            <pc:docMk/>
            <pc:sldMk cId="2803762985" sldId="417"/>
            <ac:spMk id="94" creationId="{CA4EEC5D-AE1E-ED80-AB7A-CF63506DB162}"/>
          </ac:spMkLst>
        </pc:spChg>
        <pc:picChg chg="add mod">
          <ac:chgData name="Ritter, Paula" userId="b96b66c7-882f-4a5e-a72b-05ff16d5250d" providerId="ADAL" clId="{685BEA85-A21C-40A6-A616-B7D2ED75524D}" dt="2026-01-06T23:41:58.356" v="25160"/>
          <ac:picMkLst>
            <pc:docMk/>
            <pc:sldMk cId="2803762985" sldId="417"/>
            <ac:picMk id="5" creationId="{51995BF3-E2A2-457D-1430-92FCDA1428A5}"/>
          </ac:picMkLst>
        </pc:picChg>
        <pc:picChg chg="add mod">
          <ac:chgData name="Ritter, Paula" userId="b96b66c7-882f-4a5e-a72b-05ff16d5250d" providerId="ADAL" clId="{685BEA85-A21C-40A6-A616-B7D2ED75524D}" dt="2026-01-06T23:42:03.872" v="25161"/>
          <ac:picMkLst>
            <pc:docMk/>
            <pc:sldMk cId="2803762985" sldId="417"/>
            <ac:picMk id="6" creationId="{765B0DB3-7E98-455B-D616-521A1FFBC3DA}"/>
          </ac:picMkLst>
        </pc:picChg>
        <pc:picChg chg="add mod">
          <ac:chgData name="Ritter, Paula" userId="b96b66c7-882f-4a5e-a72b-05ff16d5250d" providerId="ADAL" clId="{685BEA85-A21C-40A6-A616-B7D2ED75524D}" dt="2026-01-06T23:42:03.872" v="25161"/>
          <ac:picMkLst>
            <pc:docMk/>
            <pc:sldMk cId="2803762985" sldId="417"/>
            <ac:picMk id="7" creationId="{CE6DB9EA-FA76-44E5-432A-1C497C0EC26F}"/>
          </ac:picMkLst>
        </pc:picChg>
        <pc:picChg chg="add mod">
          <ac:chgData name="Ritter, Paula" userId="b96b66c7-882f-4a5e-a72b-05ff16d5250d" providerId="ADAL" clId="{685BEA85-A21C-40A6-A616-B7D2ED75524D}" dt="2026-01-06T23:42:09.693" v="25162"/>
          <ac:picMkLst>
            <pc:docMk/>
            <pc:sldMk cId="2803762985" sldId="417"/>
            <ac:picMk id="9" creationId="{54916551-55B8-0C7F-33D3-73AD8E367416}"/>
          </ac:picMkLst>
        </pc:picChg>
        <pc:cxnChg chg="del mod">
          <ac:chgData name="Ritter, Paula" userId="b96b66c7-882f-4a5e-a72b-05ff16d5250d" providerId="ADAL" clId="{685BEA85-A21C-40A6-A616-B7D2ED75524D}" dt="2026-01-06T23:40:28.496" v="25099" actId="478"/>
          <ac:cxnSpMkLst>
            <pc:docMk/>
            <pc:sldMk cId="2803762985" sldId="417"/>
            <ac:cxnSpMk id="3" creationId="{B7C060CD-E7DF-664B-C783-4407A8C0217D}"/>
          </ac:cxnSpMkLst>
        </pc:cxnChg>
        <pc:cxnChg chg="del">
          <ac:chgData name="Ritter, Paula" userId="b96b66c7-882f-4a5e-a72b-05ff16d5250d" providerId="ADAL" clId="{685BEA85-A21C-40A6-A616-B7D2ED75524D}" dt="2026-01-06T23:40:27.706" v="25098" actId="478"/>
          <ac:cxnSpMkLst>
            <pc:docMk/>
            <pc:sldMk cId="2803762985" sldId="417"/>
            <ac:cxnSpMk id="81" creationId="{A6F195D9-7FB0-6C15-6ABC-A8CFE9EFF796}"/>
          </ac:cxnSpMkLst>
        </pc:cxnChg>
        <pc:cxnChg chg="del mod">
          <ac:chgData name="Ritter, Paula" userId="b96b66c7-882f-4a5e-a72b-05ff16d5250d" providerId="ADAL" clId="{685BEA85-A21C-40A6-A616-B7D2ED75524D}" dt="2026-01-06T23:40:29.555" v="25100" actId="478"/>
          <ac:cxnSpMkLst>
            <pc:docMk/>
            <pc:sldMk cId="2803762985" sldId="417"/>
            <ac:cxnSpMk id="87" creationId="{4E79FEB5-0E16-1A79-0AC8-D4A2FF87E4C8}"/>
          </ac:cxnSpMkLst>
        </pc:cxnChg>
      </pc:sldChg>
      <pc:sldChg chg="modSp mod modNotesTx">
        <pc:chgData name="Ritter, Paula" userId="b96b66c7-882f-4a5e-a72b-05ff16d5250d" providerId="ADAL" clId="{685BEA85-A21C-40A6-A616-B7D2ED75524D}" dt="2026-01-06T23:05:31.889" v="25096" actId="962"/>
        <pc:sldMkLst>
          <pc:docMk/>
          <pc:sldMk cId="1618724391" sldId="433"/>
        </pc:sldMkLst>
        <pc:picChg chg="mod">
          <ac:chgData name="Ritter, Paula" userId="b96b66c7-882f-4a5e-a72b-05ff16d5250d" providerId="ADAL" clId="{685BEA85-A21C-40A6-A616-B7D2ED75524D}" dt="2026-01-06T23:05:31.889" v="25096" actId="962"/>
          <ac:picMkLst>
            <pc:docMk/>
            <pc:sldMk cId="1618724391" sldId="433"/>
            <ac:picMk id="9" creationId="{8C1B02C7-7D6E-4230-5EC7-61A6B73FF120}"/>
          </ac:picMkLst>
        </pc:picChg>
      </pc:sldChg>
      <pc:sldChg chg="modNotesTx">
        <pc:chgData name="Ritter, Paula" userId="b96b66c7-882f-4a5e-a72b-05ff16d5250d" providerId="ADAL" clId="{685BEA85-A21C-40A6-A616-B7D2ED75524D}" dt="2025-12-10T23:46:32.294" v="24523" actId="6549"/>
        <pc:sldMkLst>
          <pc:docMk/>
          <pc:sldMk cId="1006386121" sldId="434"/>
        </pc:sldMkLst>
      </pc:sldChg>
      <pc:sldChg chg="modSp mod">
        <pc:chgData name="Ritter, Paula" userId="b96b66c7-882f-4a5e-a72b-05ff16d5250d" providerId="ADAL" clId="{685BEA85-A21C-40A6-A616-B7D2ED75524D}" dt="2025-12-10T23:36:46.218" v="24353" actId="20577"/>
        <pc:sldMkLst>
          <pc:docMk/>
          <pc:sldMk cId="2054281886" sldId="472"/>
        </pc:sldMkLst>
        <pc:spChg chg="mod">
          <ac:chgData name="Ritter, Paula" userId="b96b66c7-882f-4a5e-a72b-05ff16d5250d" providerId="ADAL" clId="{685BEA85-A21C-40A6-A616-B7D2ED75524D}" dt="2025-12-10T23:36:46.218" v="24353" actId="20577"/>
          <ac:spMkLst>
            <pc:docMk/>
            <pc:sldMk cId="2054281886" sldId="472"/>
            <ac:spMk id="15" creationId="{88BC748A-91FF-486F-9E41-ECC2A3EBEC88}"/>
          </ac:spMkLst>
        </pc:spChg>
      </pc:sldChg>
      <pc:sldChg chg="del">
        <pc:chgData name="Ritter, Paula" userId="b96b66c7-882f-4a5e-a72b-05ff16d5250d" providerId="ADAL" clId="{685BEA85-A21C-40A6-A616-B7D2ED75524D}" dt="2026-01-06T23:08:20.157" v="25097" actId="47"/>
        <pc:sldMkLst>
          <pc:docMk/>
          <pc:sldMk cId="3922591559" sldId="553"/>
        </pc:sldMkLst>
      </pc:sldChg>
      <pc:sldChg chg="modSp mod modNotesTx">
        <pc:chgData name="Ritter, Paula" userId="b96b66c7-882f-4a5e-a72b-05ff16d5250d" providerId="ADAL" clId="{685BEA85-A21C-40A6-A616-B7D2ED75524D}" dt="2025-12-15T19:26:16.962" v="24735" actId="20577"/>
        <pc:sldMkLst>
          <pc:docMk/>
          <pc:sldMk cId="1989561379" sldId="624"/>
        </pc:sldMkLst>
        <pc:spChg chg="mod">
          <ac:chgData name="Ritter, Paula" userId="b96b66c7-882f-4a5e-a72b-05ff16d5250d" providerId="ADAL" clId="{685BEA85-A21C-40A6-A616-B7D2ED75524D}" dt="2025-12-15T19:25:11.993" v="24722" actId="6549"/>
          <ac:spMkLst>
            <pc:docMk/>
            <pc:sldMk cId="1989561379" sldId="624"/>
            <ac:spMk id="9" creationId="{8B211E98-CED0-3A0D-331A-546F3D48F201}"/>
          </ac:spMkLst>
        </pc:spChg>
        <pc:spChg chg="mod">
          <ac:chgData name="Ritter, Paula" userId="b96b66c7-882f-4a5e-a72b-05ff16d5250d" providerId="ADAL" clId="{685BEA85-A21C-40A6-A616-B7D2ED75524D}" dt="2025-12-10T23:48:44.028" v="24631" actId="20577"/>
          <ac:spMkLst>
            <pc:docMk/>
            <pc:sldMk cId="1989561379" sldId="624"/>
            <ac:spMk id="13" creationId="{CF9D49ED-2B2E-3F23-893B-AA146C7D1B32}"/>
          </ac:spMkLst>
        </pc:spChg>
      </pc:sldChg>
      <pc:sldChg chg="modSp mod">
        <pc:chgData name="Ritter, Paula" userId="b96b66c7-882f-4a5e-a72b-05ff16d5250d" providerId="ADAL" clId="{685BEA85-A21C-40A6-A616-B7D2ED75524D}" dt="2025-12-10T22:38:06.823" v="24215" actId="1076"/>
        <pc:sldMkLst>
          <pc:docMk/>
          <pc:sldMk cId="3687391639" sldId="713"/>
        </pc:sldMkLst>
        <pc:picChg chg="mod">
          <ac:chgData name="Ritter, Paula" userId="b96b66c7-882f-4a5e-a72b-05ff16d5250d" providerId="ADAL" clId="{685BEA85-A21C-40A6-A616-B7D2ED75524D}" dt="2025-12-10T22:38:06.823" v="24215" actId="1076"/>
          <ac:picMkLst>
            <pc:docMk/>
            <pc:sldMk cId="3687391639" sldId="713"/>
            <ac:picMk id="10" creationId="{F287F0D6-CB2F-6E4F-FDC9-E3250BEC8962}"/>
          </ac:picMkLst>
        </pc:picChg>
      </pc:sldChg>
      <pc:sldChg chg="modSp mod modNotesTx">
        <pc:chgData name="Ritter, Paula" userId="b96b66c7-882f-4a5e-a72b-05ff16d5250d" providerId="ADAL" clId="{685BEA85-A21C-40A6-A616-B7D2ED75524D}" dt="2025-12-10T22:38:23.450" v="24217" actId="1076"/>
        <pc:sldMkLst>
          <pc:docMk/>
          <pc:sldMk cId="2472722969" sldId="715"/>
        </pc:sldMkLst>
        <pc:picChg chg="mod">
          <ac:chgData name="Ritter, Paula" userId="b96b66c7-882f-4a5e-a72b-05ff16d5250d" providerId="ADAL" clId="{685BEA85-A21C-40A6-A616-B7D2ED75524D}" dt="2025-12-10T22:38:23.450" v="24217" actId="1076"/>
          <ac:picMkLst>
            <pc:docMk/>
            <pc:sldMk cId="2472722969" sldId="715"/>
            <ac:picMk id="8" creationId="{08DAACB5-3D6D-BD19-C728-39E7389E2E9F}"/>
          </ac:picMkLst>
        </pc:picChg>
      </pc:sldChg>
      <pc:sldChg chg="modSp mod">
        <pc:chgData name="Ritter, Paula" userId="b96b66c7-882f-4a5e-a72b-05ff16d5250d" providerId="ADAL" clId="{685BEA85-A21C-40A6-A616-B7D2ED75524D}" dt="2025-12-10T22:38:29.669" v="24218" actId="1076"/>
        <pc:sldMkLst>
          <pc:docMk/>
          <pc:sldMk cId="3236970242" sldId="717"/>
        </pc:sldMkLst>
        <pc:spChg chg="mod">
          <ac:chgData name="Ritter, Paula" userId="b96b66c7-882f-4a5e-a72b-05ff16d5250d" providerId="ADAL" clId="{685BEA85-A21C-40A6-A616-B7D2ED75524D}" dt="2025-12-10T22:37:46.396" v="24214" actId="3064"/>
          <ac:spMkLst>
            <pc:docMk/>
            <pc:sldMk cId="3236970242" sldId="717"/>
            <ac:spMk id="5" creationId="{70C07D5A-E328-B8DB-5FDB-122DCA516509}"/>
          </ac:spMkLst>
        </pc:spChg>
        <pc:spChg chg="mod">
          <ac:chgData name="Ritter, Paula" userId="b96b66c7-882f-4a5e-a72b-05ff16d5250d" providerId="ADAL" clId="{685BEA85-A21C-40A6-A616-B7D2ED75524D}" dt="2025-12-10T22:37:46.396" v="24214" actId="3064"/>
          <ac:spMkLst>
            <pc:docMk/>
            <pc:sldMk cId="3236970242" sldId="717"/>
            <ac:spMk id="6" creationId="{29B9742D-79AD-BFFE-F21D-8CE1CD2ACB6A}"/>
          </ac:spMkLst>
        </pc:spChg>
        <pc:spChg chg="mod">
          <ac:chgData name="Ritter, Paula" userId="b96b66c7-882f-4a5e-a72b-05ff16d5250d" providerId="ADAL" clId="{685BEA85-A21C-40A6-A616-B7D2ED75524D}" dt="2025-12-10T22:37:46.396" v="24214" actId="3064"/>
          <ac:spMkLst>
            <pc:docMk/>
            <pc:sldMk cId="3236970242" sldId="717"/>
            <ac:spMk id="7" creationId="{9B5C0ECB-386B-7154-6F8A-44E09C130257}"/>
          </ac:spMkLst>
        </pc:spChg>
        <pc:picChg chg="mod">
          <ac:chgData name="Ritter, Paula" userId="b96b66c7-882f-4a5e-a72b-05ff16d5250d" providerId="ADAL" clId="{685BEA85-A21C-40A6-A616-B7D2ED75524D}" dt="2025-12-10T22:38:29.669" v="24218" actId="1076"/>
          <ac:picMkLst>
            <pc:docMk/>
            <pc:sldMk cId="3236970242" sldId="717"/>
            <ac:picMk id="10" creationId="{925F0B8C-D6FD-F075-C026-463152009053}"/>
          </ac:picMkLst>
        </pc:picChg>
      </pc:sldChg>
      <pc:sldChg chg="modSp mod">
        <pc:chgData name="Ritter, Paula" userId="b96b66c7-882f-4a5e-a72b-05ff16d5250d" providerId="ADAL" clId="{685BEA85-A21C-40A6-A616-B7D2ED75524D}" dt="2025-12-10T22:46:15.987" v="24230" actId="14826"/>
        <pc:sldMkLst>
          <pc:docMk/>
          <pc:sldMk cId="2765313254" sldId="718"/>
        </pc:sldMkLst>
        <pc:spChg chg="mod">
          <ac:chgData name="Ritter, Paula" userId="b96b66c7-882f-4a5e-a72b-05ff16d5250d" providerId="ADAL" clId="{685BEA85-A21C-40A6-A616-B7D2ED75524D}" dt="2025-12-10T22:37:46.179" v="24213" actId="3064"/>
          <ac:spMkLst>
            <pc:docMk/>
            <pc:sldMk cId="2765313254" sldId="718"/>
            <ac:spMk id="13" creationId="{5F38AF6B-710A-562E-AF88-71B62CD251DE}"/>
          </ac:spMkLst>
        </pc:spChg>
        <pc:spChg chg="mod">
          <ac:chgData name="Ritter, Paula" userId="b96b66c7-882f-4a5e-a72b-05ff16d5250d" providerId="ADAL" clId="{685BEA85-A21C-40A6-A616-B7D2ED75524D}" dt="2025-12-10T22:37:46.179" v="24213" actId="3064"/>
          <ac:spMkLst>
            <pc:docMk/>
            <pc:sldMk cId="2765313254" sldId="718"/>
            <ac:spMk id="14" creationId="{22385D6A-DE00-A010-508F-D4220986E708}"/>
          </ac:spMkLst>
        </pc:spChg>
        <pc:picChg chg="mod">
          <ac:chgData name="Ritter, Paula" userId="b96b66c7-882f-4a5e-a72b-05ff16d5250d" providerId="ADAL" clId="{685BEA85-A21C-40A6-A616-B7D2ED75524D}" dt="2025-12-10T22:46:15.987" v="24230" actId="14826"/>
          <ac:picMkLst>
            <pc:docMk/>
            <pc:sldMk cId="2765313254" sldId="718"/>
            <ac:picMk id="19" creationId="{B56010A5-FDA4-4F51-ADA2-13A5797B2876}"/>
          </ac:picMkLst>
        </pc:picChg>
      </pc:sldChg>
      <pc:sldChg chg="addSp modSp mod modNotesTx">
        <pc:chgData name="Ritter, Paula" userId="b96b66c7-882f-4a5e-a72b-05ff16d5250d" providerId="ADAL" clId="{685BEA85-A21C-40A6-A616-B7D2ED75524D}" dt="2025-12-10T22:50:56.645" v="24253" actId="3064"/>
        <pc:sldMkLst>
          <pc:docMk/>
          <pc:sldMk cId="534222475" sldId="719"/>
        </pc:sldMkLst>
        <pc:spChg chg="mod">
          <ac:chgData name="Ritter, Paula" userId="b96b66c7-882f-4a5e-a72b-05ff16d5250d" providerId="ADAL" clId="{685BEA85-A21C-40A6-A616-B7D2ED75524D}" dt="2025-12-10T22:50:56.645" v="24253" actId="3064"/>
          <ac:spMkLst>
            <pc:docMk/>
            <pc:sldMk cId="534222475" sldId="719"/>
            <ac:spMk id="5" creationId="{92802C29-0EDD-FE51-8507-9DEC0B11F5B4}"/>
          </ac:spMkLst>
        </pc:spChg>
        <pc:spChg chg="mod">
          <ac:chgData name="Ritter, Paula" userId="b96b66c7-882f-4a5e-a72b-05ff16d5250d" providerId="ADAL" clId="{685BEA85-A21C-40A6-A616-B7D2ED75524D}" dt="2025-12-10T22:50:56.645" v="24253" actId="3064"/>
          <ac:spMkLst>
            <pc:docMk/>
            <pc:sldMk cId="534222475" sldId="719"/>
            <ac:spMk id="6" creationId="{D3330D4C-40DD-3C7D-5773-C8288A3AA8AF}"/>
          </ac:spMkLst>
        </pc:spChg>
        <pc:spChg chg="mod">
          <ac:chgData name="Ritter, Paula" userId="b96b66c7-882f-4a5e-a72b-05ff16d5250d" providerId="ADAL" clId="{685BEA85-A21C-40A6-A616-B7D2ED75524D}" dt="2025-12-10T22:50:56.645" v="24253" actId="3064"/>
          <ac:spMkLst>
            <pc:docMk/>
            <pc:sldMk cId="534222475" sldId="719"/>
            <ac:spMk id="7" creationId="{A62CF953-62BC-8354-D1EE-5623DF620197}"/>
          </ac:spMkLst>
        </pc:spChg>
        <pc:spChg chg="mod">
          <ac:chgData name="Ritter, Paula" userId="b96b66c7-882f-4a5e-a72b-05ff16d5250d" providerId="ADAL" clId="{685BEA85-A21C-40A6-A616-B7D2ED75524D}" dt="2025-12-10T22:50:56.645" v="24253" actId="3064"/>
          <ac:spMkLst>
            <pc:docMk/>
            <pc:sldMk cId="534222475" sldId="719"/>
            <ac:spMk id="8" creationId="{0A6B9720-C2F3-0BA1-54F0-5AC746D88D7E}"/>
          </ac:spMkLst>
        </pc:spChg>
        <pc:spChg chg="mod">
          <ac:chgData name="Ritter, Paula" userId="b96b66c7-882f-4a5e-a72b-05ff16d5250d" providerId="ADAL" clId="{685BEA85-A21C-40A6-A616-B7D2ED75524D}" dt="2025-12-10T22:50:56.645" v="24253" actId="3064"/>
          <ac:spMkLst>
            <pc:docMk/>
            <pc:sldMk cId="534222475" sldId="719"/>
            <ac:spMk id="9" creationId="{650D8FA7-FCB2-4EA0-81EE-21784A54B86F}"/>
          </ac:spMkLst>
        </pc:spChg>
        <pc:picChg chg="add mod">
          <ac:chgData name="Ritter, Paula" userId="b96b66c7-882f-4a5e-a72b-05ff16d5250d" providerId="ADAL" clId="{685BEA85-A21C-40A6-A616-B7D2ED75524D}" dt="2025-12-10T22:47:19.447" v="24231" actId="14826"/>
          <ac:picMkLst>
            <pc:docMk/>
            <pc:sldMk cId="534222475" sldId="719"/>
            <ac:picMk id="4" creationId="{4CC56139-DC7C-ECFE-979A-C8152D22A5E5}"/>
          </ac:picMkLst>
        </pc:picChg>
      </pc:sldChg>
      <pc:sldChg chg="addSp delSp modSp mod modNotesTx">
        <pc:chgData name="Ritter, Paula" userId="b96b66c7-882f-4a5e-a72b-05ff16d5250d" providerId="ADAL" clId="{685BEA85-A21C-40A6-A616-B7D2ED75524D}" dt="2025-12-10T22:51:11.102" v="24257" actId="20577"/>
        <pc:sldMkLst>
          <pc:docMk/>
          <pc:sldMk cId="649086987" sldId="720"/>
        </pc:sldMkLst>
        <pc:picChg chg="add mod">
          <ac:chgData name="Ritter, Paula" userId="b96b66c7-882f-4a5e-a72b-05ff16d5250d" providerId="ADAL" clId="{685BEA85-A21C-40A6-A616-B7D2ED75524D}" dt="2025-12-10T22:49:12.993" v="24240"/>
          <ac:picMkLst>
            <pc:docMk/>
            <pc:sldMk cId="649086987" sldId="720"/>
            <ac:picMk id="7" creationId="{3518C09C-0F75-20BF-EC9D-B769E6954078}"/>
          </ac:picMkLst>
        </pc:picChg>
        <pc:picChg chg="mod">
          <ac:chgData name="Ritter, Paula" userId="b96b66c7-882f-4a5e-a72b-05ff16d5250d" providerId="ADAL" clId="{685BEA85-A21C-40A6-A616-B7D2ED75524D}" dt="2025-12-10T22:40:37.487" v="24223" actId="1076"/>
          <ac:picMkLst>
            <pc:docMk/>
            <pc:sldMk cId="649086987" sldId="720"/>
            <ac:picMk id="9" creationId="{4014B18D-766F-0E26-E9CD-E705D5EC6BD8}"/>
          </ac:picMkLst>
        </pc:picChg>
      </pc:sldChg>
      <pc:sldChg chg="addSp modSp mod">
        <pc:chgData name="Ritter, Paula" userId="b96b66c7-882f-4a5e-a72b-05ff16d5250d" providerId="ADAL" clId="{685BEA85-A21C-40A6-A616-B7D2ED75524D}" dt="2025-12-11T00:01:44.810" v="24700" actId="962"/>
        <pc:sldMkLst>
          <pc:docMk/>
          <pc:sldMk cId="3041832749" sldId="723"/>
        </pc:sldMkLst>
        <pc:spChg chg="ord">
          <ac:chgData name="Ritter, Paula" userId="b96b66c7-882f-4a5e-a72b-05ff16d5250d" providerId="ADAL" clId="{685BEA85-A21C-40A6-A616-B7D2ED75524D}" dt="2025-12-11T00:01:39.688" v="24699" actId="13244"/>
          <ac:spMkLst>
            <pc:docMk/>
            <pc:sldMk cId="3041832749" sldId="723"/>
            <ac:spMk id="8" creationId="{F1D081BE-3B0B-5EAE-5469-CE4307007A60}"/>
          </ac:spMkLst>
        </pc:spChg>
        <pc:picChg chg="add mod">
          <ac:chgData name="Ritter, Paula" userId="b96b66c7-882f-4a5e-a72b-05ff16d5250d" providerId="ADAL" clId="{685BEA85-A21C-40A6-A616-B7D2ED75524D}" dt="2025-12-11T00:01:44.810" v="24700" actId="962"/>
          <ac:picMkLst>
            <pc:docMk/>
            <pc:sldMk cId="3041832749" sldId="723"/>
            <ac:picMk id="12" creationId="{E021A9D4-DA84-D6A4-53B6-8D18AE4B88C9}"/>
          </ac:picMkLst>
        </pc:picChg>
      </pc:sldChg>
      <pc:sldChg chg="addSp delSp modSp mod modNotesTx">
        <pc:chgData name="Ritter, Paula" userId="b96b66c7-882f-4a5e-a72b-05ff16d5250d" providerId="ADAL" clId="{685BEA85-A21C-40A6-A616-B7D2ED75524D}" dt="2025-12-10T23:44:54.545" v="24516" actId="1036"/>
        <pc:sldMkLst>
          <pc:docMk/>
          <pc:sldMk cId="386048351" sldId="733"/>
        </pc:sldMkLst>
        <pc:spChg chg="mod">
          <ac:chgData name="Ritter, Paula" userId="b96b66c7-882f-4a5e-a72b-05ff16d5250d" providerId="ADAL" clId="{685BEA85-A21C-40A6-A616-B7D2ED75524D}" dt="2025-12-10T23:44:54.545" v="24516" actId="1036"/>
          <ac:spMkLst>
            <pc:docMk/>
            <pc:sldMk cId="386048351" sldId="733"/>
            <ac:spMk id="6" creationId="{9DC87A89-9DC3-C54D-7E08-555F020CB665}"/>
          </ac:spMkLst>
        </pc:spChg>
        <pc:spChg chg="mod">
          <ac:chgData name="Ritter, Paula" userId="b96b66c7-882f-4a5e-a72b-05ff16d5250d" providerId="ADAL" clId="{685BEA85-A21C-40A6-A616-B7D2ED75524D}" dt="2025-12-10T23:43:31.023" v="24467" actId="1036"/>
          <ac:spMkLst>
            <pc:docMk/>
            <pc:sldMk cId="386048351" sldId="733"/>
            <ac:spMk id="12" creationId="{E2F29526-981B-4FCE-74E8-9D987EFAFE55}"/>
          </ac:spMkLst>
        </pc:spChg>
        <pc:picChg chg="mod">
          <ac:chgData name="Ritter, Paula" userId="b96b66c7-882f-4a5e-a72b-05ff16d5250d" providerId="ADAL" clId="{685BEA85-A21C-40A6-A616-B7D2ED75524D}" dt="2025-12-10T23:44:41.538" v="24506" actId="1036"/>
          <ac:picMkLst>
            <pc:docMk/>
            <pc:sldMk cId="386048351" sldId="733"/>
            <ac:picMk id="14" creationId="{DC4A4D70-3A29-2E65-2531-6EB60F18F0C2}"/>
          </ac:picMkLst>
        </pc:picChg>
      </pc:sldChg>
      <pc:sldChg chg="modSp mod">
        <pc:chgData name="Ritter, Paula" userId="b96b66c7-882f-4a5e-a72b-05ff16d5250d" providerId="ADAL" clId="{685BEA85-A21C-40A6-A616-B7D2ED75524D}" dt="2025-12-10T23:58:32" v="24694" actId="1582"/>
        <pc:sldMkLst>
          <pc:docMk/>
          <pc:sldMk cId="2446301378" sldId="738"/>
        </pc:sldMkLst>
        <pc:spChg chg="mod">
          <ac:chgData name="Ritter, Paula" userId="b96b66c7-882f-4a5e-a72b-05ff16d5250d" providerId="ADAL" clId="{685BEA85-A21C-40A6-A616-B7D2ED75524D}" dt="2025-12-10T23:58:32" v="24694" actId="1582"/>
          <ac:spMkLst>
            <pc:docMk/>
            <pc:sldMk cId="2446301378" sldId="738"/>
            <ac:spMk id="4" creationId="{635A38FF-7A09-3999-C6C9-3C8D64F6C0A6}"/>
          </ac:spMkLst>
        </pc:spChg>
        <pc:spChg chg="mod">
          <ac:chgData name="Ritter, Paula" userId="b96b66c7-882f-4a5e-a72b-05ff16d5250d" providerId="ADAL" clId="{685BEA85-A21C-40A6-A616-B7D2ED75524D}" dt="2025-12-10T23:57:50.805" v="24674" actId="1035"/>
          <ac:spMkLst>
            <pc:docMk/>
            <pc:sldMk cId="2446301378" sldId="738"/>
            <ac:spMk id="13" creationId="{C8A26AA9-C103-7233-35B5-138E1C238328}"/>
          </ac:spMkLst>
        </pc:spChg>
        <pc:spChg chg="mod">
          <ac:chgData name="Ritter, Paula" userId="b96b66c7-882f-4a5e-a72b-05ff16d5250d" providerId="ADAL" clId="{685BEA85-A21C-40A6-A616-B7D2ED75524D}" dt="2025-12-10T23:58:00.614" v="24690" actId="1035"/>
          <ac:spMkLst>
            <pc:docMk/>
            <pc:sldMk cId="2446301378" sldId="738"/>
            <ac:spMk id="14" creationId="{F094F6CE-379E-164C-C764-6A641298D25A}"/>
          </ac:spMkLst>
        </pc:spChg>
        <pc:picChg chg="mod">
          <ac:chgData name="Ritter, Paula" userId="b96b66c7-882f-4a5e-a72b-05ff16d5250d" providerId="ADAL" clId="{685BEA85-A21C-40A6-A616-B7D2ED75524D}" dt="2025-12-10T23:58:09.928" v="24692" actId="1076"/>
          <ac:picMkLst>
            <pc:docMk/>
            <pc:sldMk cId="2446301378" sldId="738"/>
            <ac:picMk id="17" creationId="{072BABCF-922B-8A1B-8519-2C217C7438CA}"/>
          </ac:picMkLst>
        </pc:picChg>
        <pc:picChg chg="mod">
          <ac:chgData name="Ritter, Paula" userId="b96b66c7-882f-4a5e-a72b-05ff16d5250d" providerId="ADAL" clId="{685BEA85-A21C-40A6-A616-B7D2ED75524D}" dt="2025-12-10T23:58:06.888" v="24691" actId="1076"/>
          <ac:picMkLst>
            <pc:docMk/>
            <pc:sldMk cId="2446301378" sldId="738"/>
            <ac:picMk id="19" creationId="{6EF027F1-339F-0350-7B11-0B1969FCCF1D}"/>
          </ac:picMkLst>
        </pc:picChg>
      </pc:sldChg>
      <pc:sldChg chg="modSp mod">
        <pc:chgData name="Ritter, Paula" userId="b96b66c7-882f-4a5e-a72b-05ff16d5250d" providerId="ADAL" clId="{685BEA85-A21C-40A6-A616-B7D2ED75524D}" dt="2025-12-10T22:38:13.902" v="24216" actId="1076"/>
        <pc:sldMkLst>
          <pc:docMk/>
          <pc:sldMk cId="407381937" sldId="739"/>
        </pc:sldMkLst>
        <pc:spChg chg="mod">
          <ac:chgData name="Ritter, Paula" userId="b96b66c7-882f-4a5e-a72b-05ff16d5250d" providerId="ADAL" clId="{685BEA85-A21C-40A6-A616-B7D2ED75524D}" dt="2025-12-10T22:35:53.852" v="24181" actId="3064"/>
          <ac:spMkLst>
            <pc:docMk/>
            <pc:sldMk cId="407381937" sldId="739"/>
            <ac:spMk id="4" creationId="{02A8C025-6EE4-3205-55E1-8BE5D6433E8E}"/>
          </ac:spMkLst>
        </pc:spChg>
        <pc:spChg chg="mod">
          <ac:chgData name="Ritter, Paula" userId="b96b66c7-882f-4a5e-a72b-05ff16d5250d" providerId="ADAL" clId="{685BEA85-A21C-40A6-A616-B7D2ED75524D}" dt="2025-12-10T22:35:53.852" v="24181" actId="3064"/>
          <ac:spMkLst>
            <pc:docMk/>
            <pc:sldMk cId="407381937" sldId="739"/>
            <ac:spMk id="5" creationId="{0DD8DC36-3637-5E1F-0D75-4B473CE3384E}"/>
          </ac:spMkLst>
        </pc:spChg>
        <pc:spChg chg="mod">
          <ac:chgData name="Ritter, Paula" userId="b96b66c7-882f-4a5e-a72b-05ff16d5250d" providerId="ADAL" clId="{685BEA85-A21C-40A6-A616-B7D2ED75524D}" dt="2025-12-10T22:35:53.852" v="24181" actId="3064"/>
          <ac:spMkLst>
            <pc:docMk/>
            <pc:sldMk cId="407381937" sldId="739"/>
            <ac:spMk id="6" creationId="{9C683AA5-2E98-9E52-7E29-878A78DB1373}"/>
          </ac:spMkLst>
        </pc:spChg>
        <pc:spChg chg="mod">
          <ac:chgData name="Ritter, Paula" userId="b96b66c7-882f-4a5e-a72b-05ff16d5250d" providerId="ADAL" clId="{685BEA85-A21C-40A6-A616-B7D2ED75524D}" dt="2025-12-10T22:35:53.852" v="24181" actId="3064"/>
          <ac:spMkLst>
            <pc:docMk/>
            <pc:sldMk cId="407381937" sldId="739"/>
            <ac:spMk id="7" creationId="{36341698-9AD4-3834-1AEB-284A3D45D454}"/>
          </ac:spMkLst>
        </pc:spChg>
        <pc:spChg chg="mod">
          <ac:chgData name="Ritter, Paula" userId="b96b66c7-882f-4a5e-a72b-05ff16d5250d" providerId="ADAL" clId="{685BEA85-A21C-40A6-A616-B7D2ED75524D}" dt="2025-12-10T22:35:53.852" v="24181" actId="3064"/>
          <ac:spMkLst>
            <pc:docMk/>
            <pc:sldMk cId="407381937" sldId="739"/>
            <ac:spMk id="8" creationId="{86A9D28F-87AF-7C79-0C43-9213FF2B4806}"/>
          </ac:spMkLst>
        </pc:spChg>
        <pc:picChg chg="mod">
          <ac:chgData name="Ritter, Paula" userId="b96b66c7-882f-4a5e-a72b-05ff16d5250d" providerId="ADAL" clId="{685BEA85-A21C-40A6-A616-B7D2ED75524D}" dt="2025-12-10T22:38:13.902" v="24216" actId="1076"/>
          <ac:picMkLst>
            <pc:docMk/>
            <pc:sldMk cId="407381937" sldId="739"/>
            <ac:picMk id="12" creationId="{0812DB55-34AA-EAA1-B8E4-3C8381EE32A8}"/>
          </ac:picMkLst>
        </pc:picChg>
      </pc:sldChg>
      <pc:sldChg chg="addSp delSp modSp mod">
        <pc:chgData name="Ritter, Paula" userId="b96b66c7-882f-4a5e-a72b-05ff16d5250d" providerId="ADAL" clId="{685BEA85-A21C-40A6-A616-B7D2ED75524D}" dt="2025-12-11T00:02:19.593" v="24702" actId="1582"/>
        <pc:sldMkLst>
          <pc:docMk/>
          <pc:sldMk cId="1029486992" sldId="742"/>
        </pc:sldMkLst>
        <pc:spChg chg="mod">
          <ac:chgData name="Ritter, Paula" userId="b96b66c7-882f-4a5e-a72b-05ff16d5250d" providerId="ADAL" clId="{685BEA85-A21C-40A6-A616-B7D2ED75524D}" dt="2025-12-11T00:02:19.593" v="24702" actId="1582"/>
          <ac:spMkLst>
            <pc:docMk/>
            <pc:sldMk cId="1029486992" sldId="742"/>
            <ac:spMk id="6" creationId="{973FE89B-B45B-3B42-5112-D5EE0DB0D513}"/>
          </ac:spMkLst>
        </pc:spChg>
        <pc:spChg chg="mod ord">
          <ac:chgData name="Ritter, Paula" userId="b96b66c7-882f-4a5e-a72b-05ff16d5250d" providerId="ADAL" clId="{685BEA85-A21C-40A6-A616-B7D2ED75524D}" dt="2025-12-11T00:01:05.126" v="24698"/>
          <ac:spMkLst>
            <pc:docMk/>
            <pc:sldMk cId="1029486992" sldId="742"/>
            <ac:spMk id="14" creationId="{7A8EF162-14FB-161E-269B-6074A876E266}"/>
          </ac:spMkLst>
        </pc:spChg>
        <pc:picChg chg="add mod">
          <ac:chgData name="Ritter, Paula" userId="b96b66c7-882f-4a5e-a72b-05ff16d5250d" providerId="ADAL" clId="{685BEA85-A21C-40A6-A616-B7D2ED75524D}" dt="2025-12-11T00:00:43.284" v="24695" actId="962"/>
          <ac:picMkLst>
            <pc:docMk/>
            <pc:sldMk cId="1029486992" sldId="742"/>
            <ac:picMk id="7" creationId="{E73C239A-923F-25EA-C864-3A53C8EFEF37}"/>
          </ac:picMkLst>
        </pc:picChg>
      </pc:sldChg>
      <pc:sldChg chg="modSp mod">
        <pc:chgData name="Ritter, Paula" userId="b96b66c7-882f-4a5e-a72b-05ff16d5250d" providerId="ADAL" clId="{685BEA85-A21C-40A6-A616-B7D2ED75524D}" dt="2025-12-10T23:54:04.022" v="24658" actId="1076"/>
        <pc:sldMkLst>
          <pc:docMk/>
          <pc:sldMk cId="176049366" sldId="743"/>
        </pc:sldMkLst>
        <pc:spChg chg="mod">
          <ac:chgData name="Ritter, Paula" userId="b96b66c7-882f-4a5e-a72b-05ff16d5250d" providerId="ADAL" clId="{685BEA85-A21C-40A6-A616-B7D2ED75524D}" dt="2025-12-10T23:54:04.022" v="24658" actId="1076"/>
          <ac:spMkLst>
            <pc:docMk/>
            <pc:sldMk cId="176049366" sldId="743"/>
            <ac:spMk id="10" creationId="{F91B55B7-5EAC-7603-481B-691164F8877A}"/>
          </ac:spMkLst>
        </pc:spChg>
      </pc:sldChg>
      <pc:sldChg chg="modSp mod">
        <pc:chgData name="Ritter, Paula" userId="b96b66c7-882f-4a5e-a72b-05ff16d5250d" providerId="ADAL" clId="{685BEA85-A21C-40A6-A616-B7D2ED75524D}" dt="2025-12-10T22:55:56.961" v="24287" actId="1076"/>
        <pc:sldMkLst>
          <pc:docMk/>
          <pc:sldMk cId="4138131359" sldId="747"/>
        </pc:sldMkLst>
        <pc:spChg chg="mod">
          <ac:chgData name="Ritter, Paula" userId="b96b66c7-882f-4a5e-a72b-05ff16d5250d" providerId="ADAL" clId="{685BEA85-A21C-40A6-A616-B7D2ED75524D}" dt="2025-12-10T22:54:15.345" v="24272" actId="14100"/>
          <ac:spMkLst>
            <pc:docMk/>
            <pc:sldMk cId="4138131359" sldId="747"/>
            <ac:spMk id="4" creationId="{C6C37CE3-B3C9-E3AB-0989-A7BCB8550CEB}"/>
          </ac:spMkLst>
        </pc:spChg>
        <pc:spChg chg="mod">
          <ac:chgData name="Ritter, Paula" userId="b96b66c7-882f-4a5e-a72b-05ff16d5250d" providerId="ADAL" clId="{685BEA85-A21C-40A6-A616-B7D2ED75524D}" dt="2025-12-10T22:55:56.961" v="24287" actId="1076"/>
          <ac:spMkLst>
            <pc:docMk/>
            <pc:sldMk cId="4138131359" sldId="747"/>
            <ac:spMk id="5" creationId="{77D05F9C-67A7-BB80-9DDB-286DFFE44DE5}"/>
          </ac:spMkLst>
        </pc:spChg>
        <pc:spChg chg="mod">
          <ac:chgData name="Ritter, Paula" userId="b96b66c7-882f-4a5e-a72b-05ff16d5250d" providerId="ADAL" clId="{685BEA85-A21C-40A6-A616-B7D2ED75524D}" dt="2025-12-10T22:53:50.278" v="24263" actId="1076"/>
          <ac:spMkLst>
            <pc:docMk/>
            <pc:sldMk cId="4138131359" sldId="747"/>
            <ac:spMk id="6" creationId="{EC3497EE-0D2F-1D73-7AA9-B7347CCD4AC3}"/>
          </ac:spMkLst>
        </pc:spChg>
        <pc:spChg chg="mod">
          <ac:chgData name="Ritter, Paula" userId="b96b66c7-882f-4a5e-a72b-05ff16d5250d" providerId="ADAL" clId="{685BEA85-A21C-40A6-A616-B7D2ED75524D}" dt="2025-12-10T22:54:15.345" v="24272" actId="14100"/>
          <ac:spMkLst>
            <pc:docMk/>
            <pc:sldMk cId="4138131359" sldId="747"/>
            <ac:spMk id="7" creationId="{692546A7-6325-90A9-DC86-0242B8669CE8}"/>
          </ac:spMkLst>
        </pc:spChg>
        <pc:spChg chg="mod">
          <ac:chgData name="Ritter, Paula" userId="b96b66c7-882f-4a5e-a72b-05ff16d5250d" providerId="ADAL" clId="{685BEA85-A21C-40A6-A616-B7D2ED75524D}" dt="2025-12-10T22:54:15.345" v="24272" actId="14100"/>
          <ac:spMkLst>
            <pc:docMk/>
            <pc:sldMk cId="4138131359" sldId="747"/>
            <ac:spMk id="9" creationId="{AB385C6F-4977-24E9-4BF4-8030ED82C3CB}"/>
          </ac:spMkLst>
        </pc:spChg>
        <pc:spChg chg="mod">
          <ac:chgData name="Ritter, Paula" userId="b96b66c7-882f-4a5e-a72b-05ff16d5250d" providerId="ADAL" clId="{685BEA85-A21C-40A6-A616-B7D2ED75524D}" dt="2025-12-10T22:54:15.345" v="24272" actId="14100"/>
          <ac:spMkLst>
            <pc:docMk/>
            <pc:sldMk cId="4138131359" sldId="747"/>
            <ac:spMk id="10" creationId="{E7DFB9DB-F781-D937-D490-824B01F74FAD}"/>
          </ac:spMkLst>
        </pc:spChg>
      </pc:sldChg>
      <pc:sldChg chg="modSp mod">
        <pc:chgData name="Ritter, Paula" userId="b96b66c7-882f-4a5e-a72b-05ff16d5250d" providerId="ADAL" clId="{685BEA85-A21C-40A6-A616-B7D2ED75524D}" dt="2025-12-10T22:55:06.867" v="24281" actId="1076"/>
        <pc:sldMkLst>
          <pc:docMk/>
          <pc:sldMk cId="1118314657" sldId="749"/>
        </pc:sldMkLst>
        <pc:spChg chg="mod">
          <ac:chgData name="Ritter, Paula" userId="b96b66c7-882f-4a5e-a72b-05ff16d5250d" providerId="ADAL" clId="{685BEA85-A21C-40A6-A616-B7D2ED75524D}" dt="2025-12-10T22:55:06.867" v="24281" actId="1076"/>
          <ac:spMkLst>
            <pc:docMk/>
            <pc:sldMk cId="1118314657" sldId="749"/>
            <ac:spMk id="4" creationId="{E9A5BB15-89A8-6DEE-54A7-99C88CCADD92}"/>
          </ac:spMkLst>
        </pc:spChg>
      </pc:sldChg>
      <pc:sldChg chg="modSp mod">
        <pc:chgData name="Ritter, Paula" userId="b96b66c7-882f-4a5e-a72b-05ff16d5250d" providerId="ADAL" clId="{685BEA85-A21C-40A6-A616-B7D2ED75524D}" dt="2025-12-10T23:34:12.722" v="24322" actId="20577"/>
        <pc:sldMkLst>
          <pc:docMk/>
          <pc:sldMk cId="4131015892" sldId="750"/>
        </pc:sldMkLst>
        <pc:spChg chg="mod">
          <ac:chgData name="Ritter, Paula" userId="b96b66c7-882f-4a5e-a72b-05ff16d5250d" providerId="ADAL" clId="{685BEA85-A21C-40A6-A616-B7D2ED75524D}" dt="2025-12-10T22:55:41.723" v="24286" actId="1076"/>
          <ac:spMkLst>
            <pc:docMk/>
            <pc:sldMk cId="4131015892" sldId="750"/>
            <ac:spMk id="4" creationId="{5A4BFC4E-0A1B-A80B-00FB-D9B584EA1498}"/>
          </ac:spMkLst>
        </pc:spChg>
        <pc:spChg chg="mod">
          <ac:chgData name="Ritter, Paula" userId="b96b66c7-882f-4a5e-a72b-05ff16d5250d" providerId="ADAL" clId="{685BEA85-A21C-40A6-A616-B7D2ED75524D}" dt="2025-12-10T23:34:12.722" v="24322" actId="20577"/>
          <ac:spMkLst>
            <pc:docMk/>
            <pc:sldMk cId="4131015892" sldId="750"/>
            <ac:spMk id="8" creationId="{7A9B9CD2-1368-63D3-D29A-FD558CB72D40}"/>
          </ac:spMkLst>
        </pc:spChg>
      </pc:sldChg>
      <pc:sldChg chg="modSp mod">
        <pc:chgData name="Ritter, Paula" userId="b96b66c7-882f-4a5e-a72b-05ff16d5250d" providerId="ADAL" clId="{685BEA85-A21C-40A6-A616-B7D2ED75524D}" dt="2025-12-10T23:32:56.715" v="24309" actId="1076"/>
        <pc:sldMkLst>
          <pc:docMk/>
          <pc:sldMk cId="399122018" sldId="751"/>
        </pc:sldMkLst>
        <pc:spChg chg="mod">
          <ac:chgData name="Ritter, Paula" userId="b96b66c7-882f-4a5e-a72b-05ff16d5250d" providerId="ADAL" clId="{685BEA85-A21C-40A6-A616-B7D2ED75524D}" dt="2025-12-10T22:55:17.099" v="24282" actId="1076"/>
          <ac:spMkLst>
            <pc:docMk/>
            <pc:sldMk cId="399122018" sldId="751"/>
            <ac:spMk id="4" creationId="{C38C7CA4-25B5-F4BC-F748-3C8452E7FE73}"/>
          </ac:spMkLst>
        </pc:spChg>
        <pc:spChg chg="mod">
          <ac:chgData name="Ritter, Paula" userId="b96b66c7-882f-4a5e-a72b-05ff16d5250d" providerId="ADAL" clId="{685BEA85-A21C-40A6-A616-B7D2ED75524D}" dt="2025-12-10T23:31:07.748" v="24303" actId="1076"/>
          <ac:spMkLst>
            <pc:docMk/>
            <pc:sldMk cId="399122018" sldId="751"/>
            <ac:spMk id="5" creationId="{1BB13C58-336B-25EE-BCFA-58158415EAB3}"/>
          </ac:spMkLst>
        </pc:spChg>
        <pc:spChg chg="mod">
          <ac:chgData name="Ritter, Paula" userId="b96b66c7-882f-4a5e-a72b-05ff16d5250d" providerId="ADAL" clId="{685BEA85-A21C-40A6-A616-B7D2ED75524D}" dt="2025-12-10T23:31:34.546" v="24305" actId="1076"/>
          <ac:spMkLst>
            <pc:docMk/>
            <pc:sldMk cId="399122018" sldId="751"/>
            <ac:spMk id="6" creationId="{270D7C64-1A97-6527-7DEF-594A7B319A0B}"/>
          </ac:spMkLst>
        </pc:spChg>
        <pc:spChg chg="mod">
          <ac:chgData name="Ritter, Paula" userId="b96b66c7-882f-4a5e-a72b-05ff16d5250d" providerId="ADAL" clId="{685BEA85-A21C-40A6-A616-B7D2ED75524D}" dt="2025-12-10T22:57:01.263" v="24297" actId="1076"/>
          <ac:spMkLst>
            <pc:docMk/>
            <pc:sldMk cId="399122018" sldId="751"/>
            <ac:spMk id="7" creationId="{B73CC565-8CCF-2A3A-6620-FA22881A8C20}"/>
          </ac:spMkLst>
        </pc:spChg>
        <pc:spChg chg="mod">
          <ac:chgData name="Ritter, Paula" userId="b96b66c7-882f-4a5e-a72b-05ff16d5250d" providerId="ADAL" clId="{685BEA85-A21C-40A6-A616-B7D2ED75524D}" dt="2025-12-10T23:32:09.483" v="24306" actId="1076"/>
          <ac:spMkLst>
            <pc:docMk/>
            <pc:sldMk cId="399122018" sldId="751"/>
            <ac:spMk id="8" creationId="{F702A542-D47D-189D-7E8A-C373E38EDA45}"/>
          </ac:spMkLst>
        </pc:spChg>
        <pc:spChg chg="mod">
          <ac:chgData name="Ritter, Paula" userId="b96b66c7-882f-4a5e-a72b-05ff16d5250d" providerId="ADAL" clId="{685BEA85-A21C-40A6-A616-B7D2ED75524D}" dt="2025-12-10T23:32:38.967" v="24307" actId="1076"/>
          <ac:spMkLst>
            <pc:docMk/>
            <pc:sldMk cId="399122018" sldId="751"/>
            <ac:spMk id="9" creationId="{1CF4B214-695E-FE29-F0B6-90A04AEB7519}"/>
          </ac:spMkLst>
        </pc:spChg>
        <pc:spChg chg="mod">
          <ac:chgData name="Ritter, Paula" userId="b96b66c7-882f-4a5e-a72b-05ff16d5250d" providerId="ADAL" clId="{685BEA85-A21C-40A6-A616-B7D2ED75524D}" dt="2025-12-10T23:32:46.416" v="24308" actId="1076"/>
          <ac:spMkLst>
            <pc:docMk/>
            <pc:sldMk cId="399122018" sldId="751"/>
            <ac:spMk id="10" creationId="{D9334CB0-2880-C601-2E19-A4DA8F2DB430}"/>
          </ac:spMkLst>
        </pc:spChg>
        <pc:spChg chg="mod">
          <ac:chgData name="Ritter, Paula" userId="b96b66c7-882f-4a5e-a72b-05ff16d5250d" providerId="ADAL" clId="{685BEA85-A21C-40A6-A616-B7D2ED75524D}" dt="2025-12-10T23:32:56.715" v="24309" actId="1076"/>
          <ac:spMkLst>
            <pc:docMk/>
            <pc:sldMk cId="399122018" sldId="751"/>
            <ac:spMk id="11" creationId="{930CECED-6CB3-7A22-6C66-6575D55A5865}"/>
          </ac:spMkLst>
        </pc:spChg>
      </pc:sldChg>
      <pc:sldChg chg="modSp mod">
        <pc:chgData name="Ritter, Paula" userId="b96b66c7-882f-4a5e-a72b-05ff16d5250d" providerId="ADAL" clId="{685BEA85-A21C-40A6-A616-B7D2ED75524D}" dt="2025-12-10T23:36:08.946" v="24334" actId="1076"/>
        <pc:sldMkLst>
          <pc:docMk/>
          <pc:sldMk cId="3999450750" sldId="752"/>
        </pc:sldMkLst>
        <pc:spChg chg="mod">
          <ac:chgData name="Ritter, Paula" userId="b96b66c7-882f-4a5e-a72b-05ff16d5250d" providerId="ADAL" clId="{685BEA85-A21C-40A6-A616-B7D2ED75524D}" dt="2025-12-10T23:35:45.979" v="24331" actId="14100"/>
          <ac:spMkLst>
            <pc:docMk/>
            <pc:sldMk cId="3999450750" sldId="752"/>
            <ac:spMk id="4" creationId="{18D6E01D-6BE5-EE39-684B-19534821ABD3}"/>
          </ac:spMkLst>
        </pc:spChg>
        <pc:spChg chg="mod">
          <ac:chgData name="Ritter, Paula" userId="b96b66c7-882f-4a5e-a72b-05ff16d5250d" providerId="ADAL" clId="{685BEA85-A21C-40A6-A616-B7D2ED75524D}" dt="2025-12-10T23:35:05.931" v="24325" actId="14100"/>
          <ac:spMkLst>
            <pc:docMk/>
            <pc:sldMk cId="3999450750" sldId="752"/>
            <ac:spMk id="5" creationId="{F16C60EC-FFD7-6F0A-3A3B-619DD6924914}"/>
          </ac:spMkLst>
        </pc:spChg>
        <pc:spChg chg="mod">
          <ac:chgData name="Ritter, Paula" userId="b96b66c7-882f-4a5e-a72b-05ff16d5250d" providerId="ADAL" clId="{685BEA85-A21C-40A6-A616-B7D2ED75524D}" dt="2025-12-10T23:36:08.946" v="24334" actId="1076"/>
          <ac:spMkLst>
            <pc:docMk/>
            <pc:sldMk cId="3999450750" sldId="752"/>
            <ac:spMk id="6" creationId="{B025F681-D87B-A0FF-19F4-55D1E14E6ADE}"/>
          </ac:spMkLst>
        </pc:spChg>
        <pc:spChg chg="mod">
          <ac:chgData name="Ritter, Paula" userId="b96b66c7-882f-4a5e-a72b-05ff16d5250d" providerId="ADAL" clId="{685BEA85-A21C-40A6-A616-B7D2ED75524D}" dt="2025-12-10T23:36:05.195" v="24333" actId="1076"/>
          <ac:spMkLst>
            <pc:docMk/>
            <pc:sldMk cId="3999450750" sldId="752"/>
            <ac:spMk id="7" creationId="{6B221D30-B373-4DFE-77B9-01479246BEEB}"/>
          </ac:spMkLst>
        </pc:spChg>
        <pc:spChg chg="mod">
          <ac:chgData name="Ritter, Paula" userId="b96b66c7-882f-4a5e-a72b-05ff16d5250d" providerId="ADAL" clId="{685BEA85-A21C-40A6-A616-B7D2ED75524D}" dt="2025-12-10T23:35:45.979" v="24331" actId="14100"/>
          <ac:spMkLst>
            <pc:docMk/>
            <pc:sldMk cId="3999450750" sldId="752"/>
            <ac:spMk id="8" creationId="{7E766D72-666D-687F-6C98-E9A9509F27AA}"/>
          </ac:spMkLst>
        </pc:spChg>
        <pc:spChg chg="mod">
          <ac:chgData name="Ritter, Paula" userId="b96b66c7-882f-4a5e-a72b-05ff16d5250d" providerId="ADAL" clId="{685BEA85-A21C-40A6-A616-B7D2ED75524D}" dt="2025-12-10T23:35:45.979" v="24331" actId="14100"/>
          <ac:spMkLst>
            <pc:docMk/>
            <pc:sldMk cId="3999450750" sldId="752"/>
            <ac:spMk id="9" creationId="{61F12453-0707-576E-6BD6-852CFE09CBAA}"/>
          </ac:spMkLst>
        </pc:spChg>
        <pc:spChg chg="mod">
          <ac:chgData name="Ritter, Paula" userId="b96b66c7-882f-4a5e-a72b-05ff16d5250d" providerId="ADAL" clId="{685BEA85-A21C-40A6-A616-B7D2ED75524D}" dt="2025-12-10T23:35:45.979" v="24331" actId="14100"/>
          <ac:spMkLst>
            <pc:docMk/>
            <pc:sldMk cId="3999450750" sldId="752"/>
            <ac:spMk id="10" creationId="{E3D6C910-2DF4-881B-263A-FA30B764AD83}"/>
          </ac:spMkLst>
        </pc:spChg>
      </pc:sldChg>
      <pc:sldChg chg="modSp mod">
        <pc:chgData name="Ritter, Paula" userId="b96b66c7-882f-4a5e-a72b-05ff16d5250d" providerId="ADAL" clId="{685BEA85-A21C-40A6-A616-B7D2ED75524D}" dt="2025-12-10T23:36:25.189" v="24335" actId="113"/>
        <pc:sldMkLst>
          <pc:docMk/>
          <pc:sldMk cId="3856022015" sldId="753"/>
        </pc:sldMkLst>
        <pc:spChg chg="mod">
          <ac:chgData name="Ritter, Paula" userId="b96b66c7-882f-4a5e-a72b-05ff16d5250d" providerId="ADAL" clId="{685BEA85-A21C-40A6-A616-B7D2ED75524D}" dt="2025-12-10T23:36:25.189" v="24335" actId="113"/>
          <ac:spMkLst>
            <pc:docMk/>
            <pc:sldMk cId="3856022015" sldId="753"/>
            <ac:spMk id="5" creationId="{0C56B402-51ED-F31A-7897-4DEDC4390FF9}"/>
          </ac:spMkLst>
        </pc:spChg>
      </pc:sldChg>
      <pc:sldChg chg="modSp mod">
        <pc:chgData name="Ritter, Paula" userId="b96b66c7-882f-4a5e-a72b-05ff16d5250d" providerId="ADAL" clId="{685BEA85-A21C-40A6-A616-B7D2ED75524D}" dt="2025-12-10T22:55:33.228" v="24283" actId="1076"/>
        <pc:sldMkLst>
          <pc:docMk/>
          <pc:sldMk cId="3861763233" sldId="758"/>
        </pc:sldMkLst>
        <pc:spChg chg="mod">
          <ac:chgData name="Ritter, Paula" userId="b96b66c7-882f-4a5e-a72b-05ff16d5250d" providerId="ADAL" clId="{685BEA85-A21C-40A6-A616-B7D2ED75524D}" dt="2025-12-10T22:55:33.228" v="24283" actId="1076"/>
          <ac:spMkLst>
            <pc:docMk/>
            <pc:sldMk cId="3861763233" sldId="758"/>
            <ac:spMk id="16" creationId="{E502EFBD-02C2-1E80-E09A-EA98E6EBD6B0}"/>
          </ac:spMkLst>
        </pc:spChg>
      </pc:sldChg>
      <pc:sldChg chg="add">
        <pc:chgData name="Ritter, Paula" userId="b96b66c7-882f-4a5e-a72b-05ff16d5250d" providerId="ADAL" clId="{685BEA85-A21C-40A6-A616-B7D2ED75524D}" dt="2025-12-10T22:20:33.096" v="24155"/>
        <pc:sldMkLst>
          <pc:docMk/>
          <pc:sldMk cId="1068794928" sldId="759"/>
        </pc:sldMkLst>
      </pc:sldChg>
    </pc:docChg>
  </pc:docChgLst>
  <pc:docChgLst>
    <pc:chgData name="Petrovich, Cameron" userId="c41f7b0b-babe-455f-94c8-66477f31d870" providerId="ADAL" clId="{37F6BB0E-4D43-4DF8-ADDC-F85F95056391}"/>
    <pc:docChg chg="custSel modSld">
      <pc:chgData name="Petrovich, Cameron" userId="c41f7b0b-babe-455f-94c8-66477f31d870" providerId="ADAL" clId="{37F6BB0E-4D43-4DF8-ADDC-F85F95056391}" dt="2025-12-30T17:38:56.158" v="11"/>
      <pc:docMkLst>
        <pc:docMk/>
      </pc:docMkLst>
      <pc:sldChg chg="delSp mod modTransition delAnim">
        <pc:chgData name="Petrovich, Cameron" userId="c41f7b0b-babe-455f-94c8-66477f31d870" providerId="ADAL" clId="{37F6BB0E-4D43-4DF8-ADDC-F85F95056391}" dt="2025-12-30T17:38:56.158" v="11"/>
        <pc:sldMkLst>
          <pc:docMk/>
          <pc:sldMk cId="2803762985" sldId="417"/>
        </pc:sldMkLst>
      </pc:sldChg>
      <pc:sldChg chg="modNotesTx">
        <pc:chgData name="Petrovich, Cameron" userId="c41f7b0b-babe-455f-94c8-66477f31d870" providerId="ADAL" clId="{37F6BB0E-4D43-4DF8-ADDC-F85F95056391}" dt="2025-12-23T17:39:40.180" v="6" actId="20577"/>
        <pc:sldMkLst>
          <pc:docMk/>
          <pc:sldMk cId="4190695668" sldId="710"/>
        </pc:sldMkLst>
      </pc:sldChg>
      <pc:sldChg chg="delSp mod delAnim">
        <pc:chgData name="Petrovich, Cameron" userId="c41f7b0b-babe-455f-94c8-66477f31d870" providerId="ADAL" clId="{37F6BB0E-4D43-4DF8-ADDC-F85F95056391}" dt="2025-12-26T18:21:52.116" v="8" actId="478"/>
        <pc:sldMkLst>
          <pc:docMk/>
          <pc:sldMk cId="3687391639" sldId="713"/>
        </pc:sldMkLst>
      </pc:sldChg>
      <pc:sldChg chg="modNotesTx">
        <pc:chgData name="Petrovich, Cameron" userId="c41f7b0b-babe-455f-94c8-66477f31d870" providerId="ADAL" clId="{37F6BB0E-4D43-4DF8-ADDC-F85F95056391}" dt="2025-12-19T16:59:16.506" v="0" actId="20577"/>
        <pc:sldMkLst>
          <pc:docMk/>
          <pc:sldMk cId="2446301378" sldId="738"/>
        </pc:sldMkLst>
      </pc:sldChg>
      <pc:sldChg chg="delSp mod delAnim">
        <pc:chgData name="Petrovich, Cameron" userId="c41f7b0b-babe-455f-94c8-66477f31d870" providerId="ADAL" clId="{37F6BB0E-4D43-4DF8-ADDC-F85F95056391}" dt="2025-12-19T18:02:56.604" v="3" actId="478"/>
        <pc:sldMkLst>
          <pc:docMk/>
          <pc:sldMk cId="1763531023" sldId="756"/>
        </pc:sldMkLst>
      </pc:sldChg>
      <pc:sldChg chg="delSp mod delAnim">
        <pc:chgData name="Petrovich, Cameron" userId="c41f7b0b-babe-455f-94c8-66477f31d870" providerId="ADAL" clId="{37F6BB0E-4D43-4DF8-ADDC-F85F95056391}" dt="2025-12-26T18:23:04.794" v="9" actId="478"/>
        <pc:sldMkLst>
          <pc:docMk/>
          <pc:sldMk cId="3861763233" sldId="758"/>
        </pc:sldMkLst>
      </pc:sldChg>
      <pc:sldChg chg="delSp mod delAnim modNotesTx">
        <pc:chgData name="Petrovich, Cameron" userId="c41f7b0b-babe-455f-94c8-66477f31d870" providerId="ADAL" clId="{37F6BB0E-4D43-4DF8-ADDC-F85F95056391}" dt="2025-12-26T18:18:20.857" v="7" actId="478"/>
        <pc:sldMkLst>
          <pc:docMk/>
          <pc:sldMk cId="1068794928" sldId="75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r>
              <a:rPr lang="en-US" dirty="0"/>
              <a:t>NVRA Training</a:t>
            </a:r>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0FC6D6B1-F0DD-4AD8-9B5B-5B4E589D4A2F}" type="datetimeFigureOut">
              <a:rPr lang="en-US" smtClean="0"/>
              <a:t>1/29/2026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AE124B6A-65EF-4F4E-9FF6-8C8AF32A97FF}" type="slidenum">
              <a:rPr lang="en-US" smtClean="0"/>
              <a:t>‹#›</a:t>
            </a:fld>
            <a:endParaRPr lang="en-US"/>
          </a:p>
        </p:txBody>
      </p:sp>
    </p:spTree>
    <p:extLst>
      <p:ext uri="{BB962C8B-B14F-4D97-AF65-F5344CB8AC3E}">
        <p14:creationId xmlns:p14="http://schemas.microsoft.com/office/powerpoint/2010/main" val="13444832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r>
              <a:rPr lang="en-US" dirty="0"/>
              <a:t>NVRA Training</a:t>
            </a:r>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26BA0790-0EB6-4E26-9076-FFA511C0D5A2}" type="datetimeFigureOut">
              <a:rPr lang="en-US" smtClean="0"/>
              <a:t>1/29/2026</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895503F3-3CA7-4E7D-9B21-EBF5928A2EBD}" type="slidenum">
              <a:rPr lang="en-US" smtClean="0"/>
              <a:t>‹#›</a:t>
            </a:fld>
            <a:endParaRPr lang="en-US"/>
          </a:p>
        </p:txBody>
      </p:sp>
    </p:spTree>
    <p:extLst>
      <p:ext uri="{BB962C8B-B14F-4D97-AF65-F5344CB8AC3E}">
        <p14:creationId xmlns:p14="http://schemas.microsoft.com/office/powerpoint/2010/main" val="7815301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sos.ca.gov/elections/voter-registration/nvra/reports/"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 listen to the audio version of this Power Point, please be sure to watch it as a Slide Show.  You can launch the Slide Show by accessing the Slide Show menu at the top of the screen and selecting “From Beginning”.</a:t>
            </a:r>
          </a:p>
          <a:p>
            <a:endParaRPr lang="en-US" dirty="0"/>
          </a:p>
          <a:p>
            <a:endParaRPr lang="en-US" dirty="0"/>
          </a:p>
        </p:txBody>
      </p:sp>
      <p:sp>
        <p:nvSpPr>
          <p:cNvPr id="4" name="Slide Number Placeholder 3"/>
          <p:cNvSpPr>
            <a:spLocks noGrp="1"/>
          </p:cNvSpPr>
          <p:nvPr>
            <p:ph type="sldNum" sz="quarter" idx="10"/>
          </p:nvPr>
        </p:nvSpPr>
        <p:spPr/>
        <p:txBody>
          <a:bodyPr/>
          <a:lstStyle/>
          <a:p>
            <a:fld id="{895503F3-3CA7-4E7D-9B21-EBF5928A2EBD}" type="slidenum">
              <a:rPr lang="en-US" smtClean="0"/>
              <a:t>1</a:t>
            </a:fld>
            <a:endParaRPr lang="en-US"/>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1149426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t>Welcome to training on the National Voter Registration Act and Voter Registration Agencies. This training was designed for County Elections Officials and was last updated </a:t>
            </a:r>
            <a:r>
              <a:rPr lang="en-US"/>
              <a:t>in January 2026.</a:t>
            </a:r>
            <a:endParaRPr lang="en-US" dirty="0"/>
          </a:p>
        </p:txBody>
      </p:sp>
      <p:sp>
        <p:nvSpPr>
          <p:cNvPr id="4" name="Slide Number Placeholder 3"/>
          <p:cNvSpPr>
            <a:spLocks noGrp="1"/>
          </p:cNvSpPr>
          <p:nvPr>
            <p:ph type="sldNum" sz="quarter" idx="10"/>
          </p:nvPr>
        </p:nvSpPr>
        <p:spPr/>
        <p:txBody>
          <a:bodyPr/>
          <a:lstStyle/>
          <a:p>
            <a:fld id="{895503F3-3CA7-4E7D-9B21-EBF5928A2EBD}" type="slidenum">
              <a:rPr lang="en-US" smtClean="0"/>
              <a:t>2</a:t>
            </a:fld>
            <a:endParaRPr lang="en-US"/>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4179568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8CC11-8292-7ED4-076A-A9F3830AC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160DA-E110-80DE-ABAC-DC978A635FBB}"/>
              </a:ext>
            </a:extLst>
          </p:cNvPr>
          <p:cNvSpPr>
            <a:spLocks noGrp="1" noRot="1" noChangeAspect="1"/>
          </p:cNvSpPr>
          <p:nvPr>
            <p:ph type="sldImg"/>
          </p:nvPr>
        </p:nvSpPr>
        <p:spPr>
          <a:xfrm>
            <a:off x="406400" y="696913"/>
            <a:ext cx="6197600" cy="3486150"/>
          </a:xfrm>
        </p:spPr>
        <p:txBody>
          <a:bodyPr/>
          <a:lstStyle/>
          <a:p>
            <a:endParaRPr lang="en-US"/>
          </a:p>
        </p:txBody>
      </p:sp>
      <p:sp>
        <p:nvSpPr>
          <p:cNvPr id="3" name="Notes Placeholder 2">
            <a:extLst>
              <a:ext uri="{FF2B5EF4-FFF2-40B4-BE49-F238E27FC236}">
                <a16:creationId xmlns:a16="http://schemas.microsoft.com/office/drawing/2014/main" id="{08989762-6CA5-AD59-32B5-BA038A85E1DD}"/>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During this training we will go over:</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National Voter Registration Act, which is federal law, and the California law associated with it.</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roles of Voter Registration Agencies, County Elections Officials and the Secretary of State.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343150" algn="l"/>
              </a:tabLst>
              <a:defRPr/>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We will cover the responsibilities of </a:t>
            </a: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County Elections Officials, with an emphasis on monthly reporting.</a:t>
            </a:r>
            <a:endPar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And we will go over what voter registration looks like in action at Voter Registration Agencies (VRAs):</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Courier New" panose="02070309020205020404" pitchFamily="49" charset="0"/>
              <a:buChar char="o"/>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We will talk about the two forms that VRAs must have available to give their clients</a:t>
            </a:r>
          </a:p>
          <a:p>
            <a:pPr marL="742950" marR="0" lvl="1" indent="-285750">
              <a:spcBef>
                <a:spcPts val="0"/>
              </a:spcBef>
              <a:spcAft>
                <a:spcPts val="0"/>
              </a:spcAft>
              <a:buFont typeface="Courier New" panose="02070309020205020404" pitchFamily="49" charset="0"/>
              <a:buChar char="o"/>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And when and how those two forms are required to be given out</a:t>
            </a:r>
          </a:p>
          <a:p>
            <a:pPr marL="742950" marR="0" lvl="1" indent="-285750">
              <a:spcBef>
                <a:spcPts val="0"/>
              </a:spcBef>
              <a:spcAft>
                <a:spcPts val="0"/>
              </a:spcAft>
              <a:buFont typeface="Courier New" panose="02070309020205020404" pitchFamily="49" charset="0"/>
              <a:buChar char="o"/>
              <a:tabLst>
                <a:tab pos="2343150" algn="l"/>
              </a:tabLs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We’ll also let you know what we go over when we train them so you can be prepared if they come to you with questions</a:t>
            </a:r>
          </a:p>
        </p:txBody>
      </p:sp>
      <p:sp>
        <p:nvSpPr>
          <p:cNvPr id="4" name="Slide Number Placeholder 3">
            <a:extLst>
              <a:ext uri="{FF2B5EF4-FFF2-40B4-BE49-F238E27FC236}">
                <a16:creationId xmlns:a16="http://schemas.microsoft.com/office/drawing/2014/main" id="{8383FC71-5B40-000C-910B-D361BDA6E99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9DAA1EBB-1920-B9E9-6C5F-24D0C562D3FD}"/>
              </a:ext>
            </a:extLst>
          </p:cNvPr>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3981548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CD752-EC89-F42B-86FE-19EF132FD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5CF93-BA5E-1114-973A-5BAD34AC1B8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E96772B-AEBD-3A12-3A98-C1C123603F5C}"/>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National Voter Registration Act (NVRA) was signed into law in 1993 and went into effect in 1995.</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NVRA established voting as a fundamental right, and says federal, state, and local governments have a duty to promote voting.</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a:extLst>
              <a:ext uri="{FF2B5EF4-FFF2-40B4-BE49-F238E27FC236}">
                <a16:creationId xmlns:a16="http://schemas.microsoft.com/office/drawing/2014/main" id="{C5974E9B-F7A8-837C-6527-EF19C47BDA3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593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a typeface="Times New Roman" panose="02020603050405020304" pitchFamily="18" charset="0"/>
              </a:rPr>
              <a:t>The NVRA was designed to make it easier for eligible citizens to register to vote and to increase voter registration in underserved and disabled communities. </a:t>
            </a:r>
            <a:endParaRPr lang="en-US" sz="800" dirty="0">
              <a:latin typeface="Times New Roman" panose="02020603050405020304" pitchFamily="18" charset="0"/>
              <a:ea typeface="Times New Roman" panose="02020603050405020304" pitchFamily="18" charset="0"/>
            </a:endParaRPr>
          </a:p>
          <a:p>
            <a:endParaRPr lang="en-US" dirty="0">
              <a:solidFill>
                <a:srgbClr val="000000"/>
              </a:solidFill>
              <a:ea typeface="Times New Roman" panose="02020603050405020304" pitchFamily="18" charset="0"/>
            </a:endParaRPr>
          </a:p>
          <a:p>
            <a:r>
              <a:rPr lang="en-US" dirty="0">
                <a:solidFill>
                  <a:srgbClr val="000000"/>
                </a:solidFill>
                <a:ea typeface="Times New Roman" panose="02020603050405020304" pitchFamily="18" charset="0"/>
              </a:rPr>
              <a:t>It also aims to remedy past discrimination and to protect against removing eligible voters from the voter rolls by establishing a uniform, non-discriminatory list maintenance program.</a:t>
            </a:r>
            <a:endParaRPr lang="en-US" sz="800" dirty="0">
              <a:latin typeface="Times New Roman" panose="02020603050405020304" pitchFamily="18" charset="0"/>
              <a:ea typeface="Times New Roman" panose="02020603050405020304" pitchFamily="18" charset="0"/>
            </a:endParaRPr>
          </a:p>
          <a:p>
            <a:r>
              <a:rPr lang="en-US" dirty="0">
                <a:solidFill>
                  <a:srgbClr val="000000"/>
                </a:solidFill>
                <a:ea typeface="Times New Roman" panose="02020603050405020304" pitchFamily="18" charset="0"/>
              </a:rPr>
              <a:t> </a:t>
            </a:r>
            <a:endParaRPr lang="en-US" sz="800" dirty="0">
              <a:latin typeface="Times New Roman" panose="02020603050405020304" pitchFamily="18" charset="0"/>
              <a:ea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5</a:t>
            </a:fld>
            <a:endParaRPr lang="en-US"/>
          </a:p>
        </p:txBody>
      </p:sp>
    </p:spTree>
    <p:extLst>
      <p:ext uri="{BB962C8B-B14F-4D97-AF65-F5344CB8AC3E}">
        <p14:creationId xmlns:p14="http://schemas.microsoft.com/office/powerpoint/2010/main" val="2162819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B375B-7E7F-9B54-20E7-4D5CD4EFA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3BBFA-D425-BB2D-5507-E66B5E8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70B30-BA24-717A-69AC-0FDB483C60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a typeface="Times New Roman" panose="02020603050405020304" pitchFamily="18" charset="0"/>
              </a:rPr>
              <a:t>The NVRA requires states to offer voter registration at the DMV whenever someone applies for or renews their driver’s license or ID card or changes their address. You may have heard this referred to as the Motor Voter Law.</a:t>
            </a:r>
          </a:p>
          <a:p>
            <a:endParaRPr lang="en-US" sz="1200" b="0" i="0" kern="1200" dirty="0">
              <a:solidFill>
                <a:schemeClr val="tx1"/>
              </a:solidFill>
              <a:effectLst/>
              <a:latin typeface="Arial" panose="020B0604020202020204" pitchFamily="34" charset="0"/>
              <a:ea typeface="+mn-ea"/>
              <a:cs typeface="Arial" panose="020B0604020202020204" pitchFamily="34" charset="0"/>
            </a:endParaRPr>
          </a:p>
          <a:p>
            <a:r>
              <a:rPr lang="en-US" dirty="0">
                <a:solidFill>
                  <a:srgbClr val="000000"/>
                </a:solidFill>
                <a:ea typeface="Times New Roman" panose="02020603050405020304" pitchFamily="18" charset="0"/>
              </a:rPr>
              <a:t>It also requires states to accept the federal mail voter registration application that was developed by the </a:t>
            </a:r>
            <a:r>
              <a:rPr lang="en-US" sz="1200" b="0" i="0" kern="1200" dirty="0">
                <a:solidFill>
                  <a:schemeClr val="tx1"/>
                </a:solidFill>
                <a:effectLst/>
                <a:latin typeface="Arial" panose="020B0604020202020204" pitchFamily="34" charset="0"/>
                <a:ea typeface="+mn-ea"/>
                <a:cs typeface="Arial" panose="020B0604020202020204" pitchFamily="34" charset="0"/>
              </a:rPr>
              <a:t>U.S. Election Assistance Commission. It allows states to use their own forms if they meet all the same criteria as the federal form. It also requires the states to make voter registration applications readily available.</a:t>
            </a:r>
          </a:p>
          <a:p>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Arial" panose="020B0604020202020204" pitchFamily="34" charset="0"/>
              </a:rPr>
              <a:t>The NVRA designates public assistance agencies and state-funded programs primarily engaged in providing services to persons with disabilities as Voter Registration Agencies. VRAs are required to offer voter registration services</a:t>
            </a:r>
            <a:r>
              <a:rPr lang="en-US" dirty="0">
                <a:solidFill>
                  <a:srgbClr val="000000"/>
                </a:solidFill>
                <a:ea typeface="Calibri" panose="020F0502020204030204" pitchFamily="34" charset="0"/>
              </a:rPr>
              <a:t>. States must also designate additional agencies as Voter Registration Agencies to reach more eligible voters.</a:t>
            </a:r>
          </a:p>
          <a:p>
            <a:endParaRPr lang="en-US" dirty="0">
              <a:solidFill>
                <a:srgbClr val="000000"/>
              </a:solidFill>
              <a:ea typeface="Times New Roman" panose="02020603050405020304" pitchFamily="18" charset="0"/>
            </a:endParaRPr>
          </a:p>
          <a:p>
            <a:r>
              <a:rPr lang="en-US" dirty="0"/>
              <a:t>Lastly, the NVRA requires </a:t>
            </a:r>
            <a:r>
              <a:rPr lang="en-US" sz="1200" b="0" i="0" kern="1200" dirty="0">
                <a:solidFill>
                  <a:schemeClr val="tx1"/>
                </a:solidFill>
                <a:effectLst/>
                <a:latin typeface="Arial" panose="020B0604020202020204" pitchFamily="34" charset="0"/>
                <a:ea typeface="+mn-ea"/>
                <a:cs typeface="Arial" panose="020B0604020202020204" pitchFamily="34" charset="0"/>
              </a:rPr>
              <a:t>certain actions be taken by states regarding the administration of voter registration. This includes important issues such as the date by which valid voter registration applications must be accepted and eligible persons registered, rules for changing a registrant’s address information, rules for removing names from the voter registration list, and the administration of a uniform, nondiscriminatory voter registration list maintenance program that complies with the Voting Rights Act.</a:t>
            </a:r>
            <a:endParaRPr lang="en-US" dirty="0"/>
          </a:p>
        </p:txBody>
      </p:sp>
      <p:sp>
        <p:nvSpPr>
          <p:cNvPr id="4" name="Header Placeholder 3">
            <a:extLst>
              <a:ext uri="{FF2B5EF4-FFF2-40B4-BE49-F238E27FC236}">
                <a16:creationId xmlns:a16="http://schemas.microsoft.com/office/drawing/2014/main" id="{827C1719-140C-69F6-753A-E09EF1071613}"/>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NVRA Training</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C4D3CA17-7E37-A0EA-0170-031EC074AF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370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02AD-D950-98E4-7AFF-796B54AB3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671B3-0ECB-1FD8-D788-8E45F284002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C99E849-E96E-93CF-C0D8-5719BB2E19FF}"/>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The NVRA was added into California elections code along with some additional requirements.</a:t>
            </a:r>
            <a:endParaRPr lang="en-US" sz="800" dirty="0">
              <a:effectLst/>
              <a:latin typeface="Times New Roman" panose="02020603050405020304" pitchFamily="18" charset="0"/>
              <a:ea typeface="Times New Roman" panose="02020603050405020304" pitchFamily="18" charset="0"/>
            </a:endParaRPr>
          </a:p>
          <a:p>
            <a:pPr marL="0" marR="0" lvl="0" indent="0">
              <a:spcBef>
                <a:spcPts val="0"/>
              </a:spcBef>
              <a:spcAft>
                <a:spcPts val="0"/>
              </a:spcAft>
              <a:buFont typeface="Symbol" panose="05050102010706020507" pitchFamily="18" charset="2"/>
              <a:buNone/>
            </a:pPr>
            <a:endPar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endParaRPr>
          </a:p>
          <a:p>
            <a:pPr marL="0" marR="0" lvl="0" indent="0">
              <a:spcBef>
                <a:spcPts val="0"/>
              </a:spcBef>
              <a:spcAft>
                <a:spcPts val="0"/>
              </a:spcAft>
              <a:buFont typeface="Symbol" panose="05050102010706020507" pitchFamily="18" charset="2"/>
              <a:buNone/>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California created a three-part team consisting of the Secretary of State’s Office, county elections officials, and Voter Registration Agencies. The team members work together to implement the NVRA and to remain in compliance.</a:t>
            </a:r>
            <a:endParaRPr lang="en-US" sz="800" dirty="0">
              <a:effectLst/>
              <a:latin typeface="Calibri" panose="020F0502020204030204" pitchFamily="34" charset="0"/>
              <a:ea typeface="Calibri" panose="020F0502020204030204" pitchFamily="34" charset="0"/>
              <a:cs typeface="Symbol" panose="05050102010706020507" pitchFamily="18" charset="2"/>
            </a:endParaRPr>
          </a:p>
          <a:p>
            <a:pPr marL="0" marR="0" lvl="0" indent="0">
              <a:spcBef>
                <a:spcPts val="0"/>
              </a:spcBef>
              <a:spcAft>
                <a:spcPts val="0"/>
              </a:spcAft>
              <a:buFont typeface="Symbol" panose="05050102010706020507" pitchFamily="18" charset="2"/>
              <a:buNone/>
            </a:pPr>
            <a:endPar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endParaRPr>
          </a:p>
          <a:p>
            <a:pPr marL="0" marR="0" lvl="0" indent="0">
              <a:spcBef>
                <a:spcPts val="0"/>
              </a:spcBef>
              <a:spcAft>
                <a:spcPts val="0"/>
              </a:spcAft>
              <a:buFont typeface="Symbol" panose="05050102010706020507" pitchFamily="18" charset="2"/>
              <a:buNone/>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California also added NVRA reporting responsibilities. The Secretary of State’s office collects NVRA voter registration statistics and posts them to our website monthly. This gives VRAs the opportunity to review the reports and make sure their numbers are reflected accurately.</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34D5831-B9C5-A30D-4B7E-76B52939590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161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Previously, we mentioned the NVRA was added into California Elections Code and created a 3-part team. </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This is a diagram of the 3-part team.  We are going to cover what each team member is responsible for in the slides that follow, but I would like to draw your attention to the County Elections Officials team in the upper right of the slide. County Elections Officials have a direct line to both the SOS and to county-tracked VRAs. This is because County Elections Officials provide voter registration cards to county-tracked VRAs and report registrations received from those VRAs to the SOS each month.</a:t>
            </a:r>
            <a:endParaRPr lang="en-US" dirty="0"/>
          </a:p>
        </p:txBody>
      </p:sp>
      <p:sp>
        <p:nvSpPr>
          <p:cNvPr id="4" name="Slide Number Placeholder 3"/>
          <p:cNvSpPr>
            <a:spLocks noGrp="1"/>
          </p:cNvSpPr>
          <p:nvPr>
            <p:ph type="sldNum" sz="quarter" idx="10"/>
          </p:nvPr>
        </p:nvSpPr>
        <p:spPr/>
        <p:txBody>
          <a:bodyPr/>
          <a:lstStyle/>
          <a:p>
            <a:fld id="{895503F3-3CA7-4E7D-9B21-EBF5928A2EBD}" type="slidenum">
              <a:rPr lang="en-US" smtClean="0">
                <a:solidFill>
                  <a:prstClr val="black"/>
                </a:solidFill>
              </a:rPr>
              <a:pPr/>
              <a:t>8</a:t>
            </a:fld>
            <a:endParaRPr lang="en-US">
              <a:solidFill>
                <a:prstClr val="black"/>
              </a:solidFill>
            </a:endParaRPr>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691221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spcBef>
                <a:spcPts val="0"/>
              </a:spcBef>
              <a:spcAft>
                <a:spcPts val="0"/>
              </a:spcAft>
            </a:pPr>
            <a:r>
              <a:rPr lang="en-US" sz="1200" b="0" dirty="0">
                <a:solidFill>
                  <a:srgbClr val="000000"/>
                </a:solidFill>
                <a:effectLst/>
                <a:latin typeface="Arial" panose="020B0604020202020204" pitchFamily="34" charset="0"/>
                <a:ea typeface="Times New Roman" panose="02020603050405020304" pitchFamily="18" charset="0"/>
              </a:rPr>
              <a:t>As our part on the 3-part team, the Secretary of State’s office must </a:t>
            </a:r>
            <a:r>
              <a:rPr lang="en-US" sz="1200" dirty="0">
                <a:solidFill>
                  <a:srgbClr val="000000"/>
                </a:solidFill>
                <a:effectLst/>
                <a:latin typeface="Arial" panose="020B0604020202020204" pitchFamily="34" charset="0"/>
                <a:ea typeface="Times New Roman" panose="02020603050405020304" pitchFamily="18" charset="0"/>
              </a:rPr>
              <a:t>coordinate with county elections officials and  VRAs to implement the NVRA.</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This office publishes monthly reports that show the voter registration numbers from Voter Registration Agency offices and sites. </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We must also publish voter registration reports for the US Election Assistance Commission every two years.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Finally, the Secretary of State’s office must make NVRA training materials available to counties and Voter Registration Agencies.</a:t>
            </a:r>
            <a:endParaRPr lang="en-US" sz="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397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F823-10D4-3183-249D-6777B1DE6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6B4B3-7D99-00A4-1399-3670DADF0C3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2A55B6F-418C-27BC-5C63-B04170C4E4A8}"/>
              </a:ext>
            </a:extLst>
          </p:cNvPr>
          <p:cNvSpPr>
            <a:spLocks noGrp="1"/>
          </p:cNvSpPr>
          <p:nvPr>
            <p:ph type="body" idx="1"/>
          </p:nvPr>
        </p:nvSpPr>
        <p:spPr/>
        <p:txBody>
          <a:bodyPr/>
          <a:lstStyle/>
          <a:p>
            <a:pPr marL="0" marR="0">
              <a:spcBef>
                <a:spcPts val="0"/>
              </a:spcBef>
              <a:spcAft>
                <a:spcPts val="0"/>
              </a:spcAft>
            </a:pPr>
            <a:r>
              <a:rPr lang="en-US" sz="1200" b="0" dirty="0">
                <a:solidFill>
                  <a:srgbClr val="000000"/>
                </a:solidFill>
                <a:effectLst/>
                <a:latin typeface="Arial" panose="020B0604020202020204" pitchFamily="34" charset="0"/>
                <a:ea typeface="Times New Roman" panose="02020603050405020304" pitchFamily="18" charset="0"/>
              </a:rPr>
              <a:t>As your part on the 3-part team, County Elections Officials must </a:t>
            </a:r>
            <a:r>
              <a:rPr lang="en-US" sz="1200" dirty="0">
                <a:solidFill>
                  <a:srgbClr val="000000"/>
                </a:solidFill>
                <a:effectLst/>
                <a:latin typeface="Arial" panose="020B0604020202020204" pitchFamily="34" charset="0"/>
                <a:ea typeface="Times New Roman" panose="02020603050405020304" pitchFamily="18" charset="0"/>
              </a:rPr>
              <a:t>designate a county NVRA Coordinator and place known Voter Registration Agency offices and sites on a county roster.</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You must provide voter registration cards to county-tracked VRAs.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Times New Roman" panose="02020603050405020304" pitchFamily="18" charset="0"/>
              </a:rPr>
              <a:t>The county must also track the VRCs provided to county-tracked VRAs, and each month, the county NVRA coordinator will report the voter registration numbers from each VRA to the Secretary of State. </a:t>
            </a: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Every other year, you will also report voter registration numbers to the US Election Assistance Commission.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Lastly, county elections officials must assist VRAs with training upon request.</a:t>
            </a:r>
            <a:endParaRPr lang="en-US" sz="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F9F038F-0736-5503-BF85-7781B15A445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311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F429E-3975-0DB5-7392-D9D7E3088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13E66-239F-0793-37DA-5E4B466EBD4F}"/>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70900ACA-4A2B-CFDC-40D5-273EA9E2E841}"/>
              </a:ext>
            </a:extLst>
          </p:cNvPr>
          <p:cNvSpPr>
            <a:spLocks noGrp="1"/>
          </p:cNvSpPr>
          <p:nvPr>
            <p:ph type="body" idx="1"/>
          </p:nvPr>
        </p:nvSpPr>
        <p:spPr/>
        <p:txBody>
          <a:bodyPr/>
          <a:lstStyle/>
          <a:p>
            <a:pPr marL="0" marR="0">
              <a:spcBef>
                <a:spcPts val="0"/>
              </a:spcBef>
              <a:spcAft>
                <a:spcPts val="0"/>
              </a:spcAft>
            </a:pPr>
            <a:r>
              <a:rPr lang="en-US" sz="1200" b="0" dirty="0">
                <a:solidFill>
                  <a:srgbClr val="000000"/>
                </a:solidFill>
                <a:effectLst/>
                <a:latin typeface="Arial" panose="020B0604020202020204" pitchFamily="34" charset="0"/>
                <a:ea typeface="Times New Roman" panose="02020603050405020304" pitchFamily="18" charset="0"/>
              </a:rPr>
              <a:t>A Voter Registration Agency’s role on the 3-part team is to </a:t>
            </a:r>
            <a:r>
              <a:rPr lang="en-US" sz="1200" dirty="0">
                <a:solidFill>
                  <a:srgbClr val="000000"/>
                </a:solidFill>
                <a:effectLst/>
                <a:latin typeface="Arial" panose="020B0604020202020204" pitchFamily="34" charset="0"/>
                <a:ea typeface="Times New Roman" panose="02020603050405020304" pitchFamily="18" charset="0"/>
              </a:rPr>
              <a:t>offer voter registration at each of their offices and sites.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They must designate an NVRA coordinator at each site and they must register each of their locations with their county elections office.</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VRAs must print Voter Preference Forms from the Secretary of State’s website. They should print these forms in each language required in the county by the federal Voting Rights Act. If a VRA is uncertain which languages are required, the county elections office can provide this information.</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County-tracked VRAs order voter registration cards in each of the required languages from their County Elections office.</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Voter Registration Agencies have the responsibility to train their staff to comply with the NVRA.  The NVRA requires that VRAs provide training to all staff that participate in NVRA transactions at least once per year. We will go over what those transactions are a little later in this presentation.</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VRAs must also ensure that all new employees receive training promptly so that they can comply with the NVRA during their interactions with clients. </a:t>
            </a:r>
            <a:endParaRPr lang="en-US" sz="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95D0AB6-3DC5-F4BA-BC31-1E107A466CA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F272534A-1867-C070-DCA6-03AD53CFEC38}"/>
              </a:ext>
            </a:extLst>
          </p:cNvPr>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1309373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In California there are five categories of VRAs, other than the DMV:</a:t>
            </a:r>
            <a:endParaRPr lang="en-US" sz="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Public assistance agencies</a:t>
            </a:r>
          </a:p>
          <a:p>
            <a:pPr marL="342900" marR="0" lvl="0" indent="-3429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Disability service agencies</a:t>
            </a:r>
          </a:p>
          <a:p>
            <a:pPr marL="342900" marR="0" lvl="0" indent="-3429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Armed forces recruitment offices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Voluntary designations.</a:t>
            </a:r>
            <a:endParaRPr lang="en-US" sz="800" dirty="0">
              <a:effectLst/>
              <a:latin typeface="Calibri" panose="020F0502020204030204" pitchFamily="34" charset="0"/>
              <a:ea typeface="Calibri" panose="020F0502020204030204" pitchFamily="34" charset="0"/>
              <a:cs typeface="Symbol" panose="05050102010706020507" pitchFamily="18" charset="2"/>
            </a:endParaRPr>
          </a:p>
          <a:p>
            <a:pPr marL="342900" marR="0" lvl="0" indent="-3429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Calibri" panose="020F0502020204030204" pitchFamily="34" charset="0"/>
                <a:cs typeface="Symbol" panose="05050102010706020507" pitchFamily="18" charset="2"/>
              </a:rPr>
              <a:t>Other agencies designated by the Secretary of State</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12</a:t>
            </a:fld>
            <a:endParaRPr lang="en-US"/>
          </a:p>
        </p:txBody>
      </p:sp>
    </p:spTree>
    <p:extLst>
      <p:ext uri="{BB962C8B-B14F-4D97-AF65-F5344CB8AC3E}">
        <p14:creationId xmlns:p14="http://schemas.microsoft.com/office/powerpoint/2010/main" val="2291873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A70FA-BF08-4ADB-3687-A11DDB649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7507B-FF96-A3CE-31A6-AD999F7A5685}"/>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A0F16F5D-59DC-F180-C6AF-A444BADB6677}"/>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County-tracked agencies that have been designated as VRAs by the California Secretary of State are listed on this slide and the next, in alphabetical order. The list also tells you which category each VRA fall</a:t>
            </a:r>
            <a:r>
              <a:rPr lang="en-US" sz="1200" baseline="0" dirty="0">
                <a:solidFill>
                  <a:srgbClr val="000000"/>
                </a:solidFill>
                <a:effectLst/>
                <a:latin typeface="Arial" panose="020B0604020202020204" pitchFamily="34" charset="0"/>
                <a:ea typeface="Times New Roman" panose="02020603050405020304" pitchFamily="18" charset="0"/>
              </a:rPr>
              <a:t>s under. These are the agencies that should be listed on your NVRA reports.</a:t>
            </a:r>
          </a:p>
          <a:p>
            <a:pPr marL="0" marR="0">
              <a:spcBef>
                <a:spcPts val="0"/>
              </a:spcBef>
              <a:spcAft>
                <a:spcPts val="0"/>
              </a:spcAft>
            </a:pPr>
            <a:endParaRPr lang="en-US" sz="1200" baseline="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baseline="0" dirty="0">
                <a:solidFill>
                  <a:srgbClr val="000000"/>
                </a:solidFill>
                <a:effectLst/>
                <a:latin typeface="Arial" panose="020B0604020202020204" pitchFamily="34" charset="0"/>
                <a:ea typeface="Times New Roman" panose="02020603050405020304" pitchFamily="18" charset="0"/>
              </a:rPr>
              <a:t>A note about Covered California. They are a county-tracked VRA, but the SOS provides them with VRCs. We provide your offices with the VRC numbers so you can track them. We will go over this process and the reason for it in more detail further along in this presentation.</a:t>
            </a:r>
          </a:p>
          <a:p>
            <a:pPr marL="0" marR="0">
              <a:spcBef>
                <a:spcPts val="0"/>
              </a:spcBef>
              <a:spcAft>
                <a:spcPts val="0"/>
              </a:spcAft>
            </a:pPr>
            <a:br>
              <a:rPr lang="en-US" sz="1200" dirty="0">
                <a:solidFill>
                  <a:srgbClr val="000000"/>
                </a:solidFill>
                <a:effectLst/>
                <a:latin typeface="Arial" panose="020B0604020202020204" pitchFamily="34" charset="0"/>
                <a:ea typeface="Times New Roman" panose="02020603050405020304" pitchFamily="18" charset="0"/>
              </a:rPr>
            </a:br>
            <a:r>
              <a:rPr lang="en-US" sz="1200" dirty="0">
                <a:solidFill>
                  <a:srgbClr val="000000"/>
                </a:solidFill>
                <a:effectLst/>
                <a:latin typeface="Arial" panose="020B0604020202020204" pitchFamily="34" charset="0"/>
                <a:ea typeface="Times New Roman" panose="02020603050405020304" pitchFamily="18" charset="0"/>
              </a:rPr>
              <a:t>Since we continue to designate new agencies, we encourage you to visit our webpage for the most up to date list. A complete list of California’s VRAs can be found on our website at the link </a:t>
            </a:r>
            <a:r>
              <a:rPr lang="en-US" sz="1200" dirty="0">
                <a:solidFill>
                  <a:srgbClr val="000000"/>
                </a:solidFill>
                <a:effectLst/>
                <a:latin typeface="Arial" panose="020B0604020202020204" pitchFamily="34" charset="0"/>
                <a:cs typeface="Arial"/>
              </a:rPr>
              <a:t>listed at the top of the slide.</a:t>
            </a:r>
            <a:endParaRPr lang="en-US" sz="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29E8F54C-2E48-4306-2281-534D064AE41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D8FB3DCD-86FF-6CD7-1E64-E77BF273A4B2}"/>
              </a:ext>
            </a:extLst>
          </p:cNvPr>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825048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B5755-A76B-914C-7748-0365ADF7D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D3BF6-F379-BEE2-4DC8-5C9B35B95133}"/>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52F5F2FD-C28F-B97D-5C8C-F18FB1E84DB5}"/>
              </a:ext>
            </a:extLst>
          </p:cNvPr>
          <p:cNvSpPr>
            <a:spLocks noGrp="1"/>
          </p:cNvSpPr>
          <p:nvPr>
            <p:ph type="body" idx="1"/>
          </p:nvPr>
        </p:nvSpPr>
        <p:spPr/>
        <p:txBody>
          <a:bodyPr/>
          <a:lstStyle/>
          <a:p>
            <a:r>
              <a:rPr lang="en-US" dirty="0"/>
              <a:t>This is a continuation of the county-tracked VRA list from the previous slide. </a:t>
            </a:r>
          </a:p>
          <a:p>
            <a:endParaRPr lang="en-US" dirty="0"/>
          </a:p>
          <a:p>
            <a:r>
              <a:rPr lang="en-US" dirty="0"/>
              <a:t>Down at the bottom of the list you will see private entities under contract with these agencies to provide NVRA-related service. These entities must also comply with the NVRA. They would fall under the same category as the VRA they provide services for.</a:t>
            </a:r>
          </a:p>
        </p:txBody>
      </p:sp>
      <p:sp>
        <p:nvSpPr>
          <p:cNvPr id="4" name="Slide Number Placeholder 3">
            <a:extLst>
              <a:ext uri="{FF2B5EF4-FFF2-40B4-BE49-F238E27FC236}">
                <a16:creationId xmlns:a16="http://schemas.microsoft.com/office/drawing/2014/main" id="{DBAF9706-6A83-BBD3-AFEC-CBB7E9E1865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109D3C36-A83D-0A87-8292-23BABE582B78}"/>
              </a:ext>
            </a:extLst>
          </p:cNvPr>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3640988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A70FA-BF08-4ADB-3687-A11DDB649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7507B-FF96-A3CE-31A6-AD999F7A5685}"/>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A0F16F5D-59DC-F180-C6AF-A444BADB6677}"/>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This is a list of SOS-tracked VRAs. Our</a:t>
            </a:r>
            <a:r>
              <a:rPr lang="en-US" sz="1200" baseline="0" dirty="0">
                <a:solidFill>
                  <a:srgbClr val="000000"/>
                </a:solidFill>
                <a:effectLst/>
                <a:latin typeface="Arial" panose="020B0604020202020204" pitchFamily="34" charset="0"/>
                <a:ea typeface="Times New Roman" panose="02020603050405020304" pitchFamily="18" charset="0"/>
              </a:rPr>
              <a:t> office provides these agencies with VRCs, and we track and report the registrations received from them. This includes t</a:t>
            </a:r>
            <a:r>
              <a:rPr lang="en-US" sz="1200" dirty="0">
                <a:solidFill>
                  <a:srgbClr val="000000"/>
                </a:solidFill>
                <a:effectLst/>
                <a:latin typeface="Arial" panose="020B0604020202020204" pitchFamily="34" charset="0"/>
                <a:ea typeface="Times New Roman" panose="02020603050405020304" pitchFamily="18" charset="0"/>
              </a:rPr>
              <a:t>he DMV. The DMV is its’ own category and has its’ own set of reports. </a:t>
            </a:r>
          </a:p>
          <a:p>
            <a:pPr marL="0" marR="0">
              <a:spcBef>
                <a:spcPts val="0"/>
              </a:spcBef>
              <a:spcAft>
                <a:spcPts val="0"/>
              </a:spcAft>
            </a:pPr>
            <a:endParaRPr lang="en-US" sz="1200" baseline="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baseline="0" dirty="0">
                <a:solidFill>
                  <a:srgbClr val="000000"/>
                </a:solidFill>
                <a:effectLst/>
                <a:latin typeface="Arial" panose="020B0604020202020204" pitchFamily="34" charset="0"/>
                <a:ea typeface="Times New Roman" panose="02020603050405020304" pitchFamily="18" charset="0"/>
              </a:rPr>
              <a:t>None of these agencies should be listed on the NVRA reports you submit to our office each month. If you report them then they are being double counted.</a:t>
            </a: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br>
              <a:rPr lang="en-US" sz="1200" dirty="0">
                <a:solidFill>
                  <a:srgbClr val="000000"/>
                </a:solidFill>
                <a:effectLst/>
                <a:latin typeface="Arial" panose="020B0604020202020204" pitchFamily="34" charset="0"/>
                <a:ea typeface="Times New Roman" panose="02020603050405020304" pitchFamily="18" charset="0"/>
              </a:rPr>
            </a:br>
            <a:endParaRPr lang="en-US" dirty="0"/>
          </a:p>
        </p:txBody>
      </p:sp>
      <p:sp>
        <p:nvSpPr>
          <p:cNvPr id="4" name="Slide Number Placeholder 3">
            <a:extLst>
              <a:ext uri="{FF2B5EF4-FFF2-40B4-BE49-F238E27FC236}">
                <a16:creationId xmlns:a16="http://schemas.microsoft.com/office/drawing/2014/main" id="{29E8F54C-2E48-4306-2281-534D064AE41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5" name="Header Placeholder 4">
            <a:extLst>
              <a:ext uri="{FF2B5EF4-FFF2-40B4-BE49-F238E27FC236}">
                <a16:creationId xmlns:a16="http://schemas.microsoft.com/office/drawing/2014/main" id="{D8FB3DCD-86FF-6CD7-1E64-E77BF273A4B2}"/>
              </a:ext>
            </a:extLst>
          </p:cNvPr>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mn-ea"/>
                <a:cs typeface="+mn-cs"/>
              </a:rPr>
              <a:t>NVRA Training</a:t>
            </a:r>
          </a:p>
        </p:txBody>
      </p:sp>
    </p:spTree>
    <p:extLst>
      <p:ext uri="{BB962C8B-B14F-4D97-AF65-F5344CB8AC3E}">
        <p14:creationId xmlns:p14="http://schemas.microsoft.com/office/powerpoint/2010/main" val="825048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County Elections offices are responsible for designating an NVRA Coordinator, maintaining the county’s VRA roster, providing VRCs to VRAs in the county, tracking and reporting registrations from VRAs to the SOS each month and to the EAC after every federal election and assisting VRAs with training when requested. </a:t>
            </a:r>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16</a:t>
            </a:fld>
            <a:endParaRPr lang="en-US"/>
          </a:p>
        </p:txBody>
      </p:sp>
    </p:spTree>
    <p:extLst>
      <p:ext uri="{BB962C8B-B14F-4D97-AF65-F5344CB8AC3E}">
        <p14:creationId xmlns:p14="http://schemas.microsoft.com/office/powerpoint/2010/main" val="2106712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county must designate an NVRA Coordinator and have at least one backup coordinator so the monthly reports can be submitted to our office timely, in case the NVRA coordinator is not available.</a:t>
            </a:r>
          </a:p>
          <a:p>
            <a:endParaRPr lang="en-US" dirty="0"/>
          </a:p>
          <a:p>
            <a:r>
              <a:rPr lang="en-US" dirty="0"/>
              <a:t>The county NVRA coordinator is responsible for reporting registrations from VRAs to our office monthly. The reports are  due to our office by the 10</a:t>
            </a:r>
            <a:r>
              <a:rPr lang="en-US" baseline="30000" dirty="0"/>
              <a:t>th</a:t>
            </a:r>
            <a:r>
              <a:rPr lang="en-US" dirty="0"/>
              <a:t> of the following month.</a:t>
            </a:r>
          </a:p>
          <a:p>
            <a:endParaRPr lang="en-US" dirty="0"/>
          </a:p>
          <a:p>
            <a:r>
              <a:rPr lang="en-US" dirty="0"/>
              <a:t>Please let us know as soon as possible if there are</a:t>
            </a:r>
            <a:r>
              <a:rPr lang="en-US" baseline="0" dirty="0"/>
              <a:t> any NVRA staffing changes at your offices so we can maintain an updated contact list.</a:t>
            </a:r>
            <a:endParaRPr lang="en-US" dirty="0"/>
          </a:p>
          <a:p>
            <a:endParaRPr lang="en-US" dirty="0"/>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17</a:t>
            </a:fld>
            <a:endParaRPr lang="en-US"/>
          </a:p>
        </p:txBody>
      </p:sp>
    </p:spTree>
    <p:extLst>
      <p:ext uri="{BB962C8B-B14F-4D97-AF65-F5344CB8AC3E}">
        <p14:creationId xmlns:p14="http://schemas.microsoft.com/office/powerpoint/2010/main" val="1726786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4F0C1-4B68-5506-1493-B3338E781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0D776-E93A-3345-D6D5-182080DD0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A81E4-E0E0-195F-BEF2-E011ECB0D2D5}"/>
              </a:ext>
            </a:extLst>
          </p:cNvPr>
          <p:cNvSpPr>
            <a:spLocks noGrp="1"/>
          </p:cNvSpPr>
          <p:nvPr>
            <p:ph type="body" idx="1"/>
          </p:nvPr>
        </p:nvSpPr>
        <p:spPr/>
        <p:txBody>
          <a:bodyPr/>
          <a:lstStyle/>
          <a:p>
            <a:r>
              <a:rPr lang="en-US" dirty="0"/>
              <a:t>The county NVRA Coordinator is responsible for maintaining a roster of VRAs located in their county.  </a:t>
            </a:r>
          </a:p>
          <a:p>
            <a:endParaRPr lang="en-US" dirty="0"/>
          </a:p>
          <a:p>
            <a:r>
              <a:rPr lang="en-US" dirty="0"/>
              <a:t>When we train the VRAs, we let them know it is their responsibility to contact your office and identify themselves as a VRA so that you will know to add them to your county roster, and to track and report registrations that come from their clients. The VRAs should provide you with information on each of their office and sites that are present within your county, and each of those offices and sites should be listed on your VRA roster.</a:t>
            </a:r>
          </a:p>
          <a:p>
            <a:endParaRPr lang="en-US" dirty="0"/>
          </a:p>
          <a:p>
            <a:r>
              <a:rPr lang="en-US" dirty="0"/>
              <a:t>The VRAs should also let you know who their NVRA Coordinator is and provide their contact information to you.</a:t>
            </a:r>
          </a:p>
          <a:p>
            <a:endParaRPr lang="en-US" dirty="0"/>
          </a:p>
          <a:p>
            <a:r>
              <a:rPr lang="en-US" dirty="0"/>
              <a:t>While we instruct VRAs to reach out to your office, it is best practice for you to reach out to them if they have not contacted you. </a:t>
            </a:r>
          </a:p>
          <a:p>
            <a:endParaRPr lang="en-US" dirty="0"/>
          </a:p>
        </p:txBody>
      </p:sp>
      <p:sp>
        <p:nvSpPr>
          <p:cNvPr id="4" name="Header Placeholder 3">
            <a:extLst>
              <a:ext uri="{FF2B5EF4-FFF2-40B4-BE49-F238E27FC236}">
                <a16:creationId xmlns:a16="http://schemas.microsoft.com/office/drawing/2014/main" id="{B79999EB-BE18-52DA-43DD-766DB54C70B3}"/>
              </a:ext>
            </a:extLst>
          </p:cNvPr>
          <p:cNvSpPr>
            <a:spLocks noGrp="1"/>
          </p:cNvSpPr>
          <p:nvPr>
            <p:ph type="hdr" sz="quarter"/>
          </p:nvPr>
        </p:nvSpPr>
        <p:spPr/>
        <p:txBody>
          <a:bodyPr/>
          <a:lstStyle/>
          <a:p>
            <a:r>
              <a:rPr lang="en-US"/>
              <a:t>NVRA Training</a:t>
            </a:r>
            <a:endParaRPr lang="en-US" dirty="0"/>
          </a:p>
        </p:txBody>
      </p:sp>
      <p:sp>
        <p:nvSpPr>
          <p:cNvPr id="5" name="Slide Number Placeholder 4">
            <a:extLst>
              <a:ext uri="{FF2B5EF4-FFF2-40B4-BE49-F238E27FC236}">
                <a16:creationId xmlns:a16="http://schemas.microsoft.com/office/drawing/2014/main" id="{C28C61FC-23E0-3F2D-1933-5D61B550BEE2}"/>
              </a:ext>
            </a:extLst>
          </p:cNvPr>
          <p:cNvSpPr>
            <a:spLocks noGrp="1"/>
          </p:cNvSpPr>
          <p:nvPr>
            <p:ph type="sldNum" sz="quarter" idx="5"/>
          </p:nvPr>
        </p:nvSpPr>
        <p:spPr/>
        <p:txBody>
          <a:bodyPr/>
          <a:lstStyle/>
          <a:p>
            <a:fld id="{895503F3-3CA7-4E7D-9B21-EBF5928A2EBD}" type="slidenum">
              <a:rPr lang="en-US" smtClean="0"/>
              <a:t>18</a:t>
            </a:fld>
            <a:endParaRPr lang="en-US"/>
          </a:p>
        </p:txBody>
      </p:sp>
    </p:spTree>
    <p:extLst>
      <p:ext uri="{BB962C8B-B14F-4D97-AF65-F5344CB8AC3E}">
        <p14:creationId xmlns:p14="http://schemas.microsoft.com/office/powerpoint/2010/main" val="4041135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we instruct</a:t>
            </a:r>
            <a:r>
              <a:rPr lang="en-US" baseline="0" dirty="0"/>
              <a:t> the VRAs to reach out to your office and introduce themselves, it is best practice for you to reach out to them if you have not heard from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ways you can find VRAs in your county is to check the webpages listed</a:t>
            </a:r>
            <a:r>
              <a:rPr lang="en-US" baseline="0" dirty="0"/>
              <a:t> on this slide. We have provided links for the </a:t>
            </a:r>
            <a:r>
              <a:rPr lang="en-US" dirty="0"/>
              <a:t>Public Assistance category and the Disability Service Agency category on this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19</a:t>
            </a:fld>
            <a:endParaRPr lang="en-US"/>
          </a:p>
        </p:txBody>
      </p:sp>
    </p:spTree>
    <p:extLst>
      <p:ext uri="{BB962C8B-B14F-4D97-AF65-F5344CB8AC3E}">
        <p14:creationId xmlns:p14="http://schemas.microsoft.com/office/powerpoint/2010/main" val="1449118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offices are also responsible for providing VRCs to Voter Registration Agencies within your county.  You are required to record the affidavit numbers of the VRCs you issue to VRAs and to track them by location.  Tracking the VRCs allows you to report the registrations from them to our office each month, so that the VRA receives credit for complying with the NVRA.</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20</a:t>
            </a:fld>
            <a:endParaRPr lang="en-US"/>
          </a:p>
        </p:txBody>
      </p:sp>
    </p:spTree>
    <p:extLst>
      <p:ext uri="{BB962C8B-B14F-4D97-AF65-F5344CB8AC3E}">
        <p14:creationId xmlns:p14="http://schemas.microsoft.com/office/powerpoint/2010/main" val="3692481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recommend that each VRA office and site keep an inventory sheet of their existing VRCs and affidavit numbers and submit these inventory sheets to your office. This will allow you to confirm that you have their affidavit numbers on record and that they correspond correctly to each office and site.</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21</a:t>
            </a:fld>
            <a:endParaRPr lang="en-US"/>
          </a:p>
        </p:txBody>
      </p:sp>
    </p:spTree>
    <p:extLst>
      <p:ext uri="{BB962C8B-B14F-4D97-AF65-F5344CB8AC3E}">
        <p14:creationId xmlns:p14="http://schemas.microsoft.com/office/powerpoint/2010/main" val="1597804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70662" lvl="1" indent="-360433">
              <a:lnSpc>
                <a:spcPts val="2490"/>
              </a:lnSpc>
              <a:spcAft>
                <a:spcPts val="1245"/>
              </a:spcAft>
              <a:buFont typeface="Arial" panose="020B0604020202020204" pitchFamily="34" charset="0"/>
              <a:buChar char="•"/>
            </a:pPr>
            <a:r>
              <a:rPr lang="en-US" kern="1400" dirty="0">
                <a:solidFill>
                  <a:schemeClr val="accent5">
                    <a:lumMod val="50000"/>
                  </a:schemeClr>
                </a:solidFill>
                <a:latin typeface="Arial" panose="020B0604020202020204" pitchFamily="34" charset="0"/>
                <a:ea typeface="Merriweather" panose="020B0604020202020204" charset="0"/>
                <a:cs typeface="Arial" panose="020B0604020202020204" pitchFamily="34" charset="0"/>
              </a:rPr>
              <a:t>CalSAWS and California Health Benefits Exchange, or HBX, are county-tracked VRAs, which means that their registrations are tracked and reported at the county level. </a:t>
            </a:r>
          </a:p>
          <a:p>
            <a:pPr marL="770662" lvl="1" indent="-360433">
              <a:lnSpc>
                <a:spcPts val="2490"/>
              </a:lnSpc>
              <a:spcAft>
                <a:spcPts val="1245"/>
              </a:spcAft>
              <a:buFont typeface="Arial" panose="020B0604020202020204" pitchFamily="34" charset="0"/>
              <a:buChar char="•"/>
            </a:pPr>
            <a:r>
              <a:rPr lang="en-US" kern="1400" dirty="0">
                <a:solidFill>
                  <a:schemeClr val="accent5">
                    <a:lumMod val="50000"/>
                  </a:schemeClr>
                </a:solidFill>
                <a:latin typeface="Arial" panose="020B0604020202020204" pitchFamily="34" charset="0"/>
                <a:ea typeface="Merriweather" panose="020B0604020202020204" charset="0"/>
                <a:cs typeface="Arial" panose="020B0604020202020204" pitchFamily="34" charset="0"/>
              </a:rPr>
              <a:t>However, CalSAWS and HBX programs have their application and/or renewal packets mailed to clients from a centralized distribution facility. The packets include VRCs that provide their clients with an opportunity to register to vote.</a:t>
            </a:r>
          </a:p>
          <a:p>
            <a:pPr marL="770662" lvl="1" indent="-360433">
              <a:lnSpc>
                <a:spcPts val="2490"/>
              </a:lnSpc>
              <a:spcAft>
                <a:spcPts val="1245"/>
              </a:spcAft>
              <a:buFont typeface="Arial" panose="020B0604020202020204" pitchFamily="34" charset="0"/>
              <a:buChar char="•"/>
            </a:pPr>
            <a:r>
              <a:rPr lang="en-US" kern="1400" dirty="0">
                <a:solidFill>
                  <a:schemeClr val="accent5">
                    <a:lumMod val="50000"/>
                  </a:schemeClr>
                </a:solidFill>
                <a:latin typeface="Arial" panose="020B0604020202020204" pitchFamily="34" charset="0"/>
                <a:ea typeface="Merriweather" panose="020B0604020202020204" charset="0"/>
                <a:cs typeface="Arial" panose="020B0604020202020204" pitchFamily="34" charset="0"/>
              </a:rPr>
              <a:t>It is impractical for the centralized distribution facilities to maintain a supply of county VRCs from each of the 58 counties, in all the languages required, so they are provided with SOS VRCs.</a:t>
            </a:r>
          </a:p>
          <a:p>
            <a:pPr marL="770662" lvl="1" indent="-360433">
              <a:lnSpc>
                <a:spcPts val="2490"/>
              </a:lnSpc>
              <a:spcAft>
                <a:spcPts val="1245"/>
              </a:spcAft>
              <a:buFont typeface="Arial" panose="020B0604020202020204" pitchFamily="34" charset="0"/>
              <a:buChar char="•"/>
            </a:pPr>
            <a:r>
              <a:rPr lang="en-US" kern="1400" dirty="0">
                <a:solidFill>
                  <a:schemeClr val="accent5">
                    <a:lumMod val="50000"/>
                  </a:schemeClr>
                </a:solidFill>
                <a:latin typeface="Arial" panose="020B0604020202020204" pitchFamily="34" charset="0"/>
                <a:ea typeface="Merriweather" panose="020B0604020202020204" charset="0"/>
                <a:cs typeface="Arial" panose="020B0604020202020204" pitchFamily="34" charset="0"/>
              </a:rPr>
              <a:t>To allow counties to track registrations from these SOS cards, the SOS will send an email to the county NVRA coordinators each time a CalSAWS or HBX VRC order is placed. This email includes all of the VRC affidavit ranges that have been issued to CalSAWS or HBX.</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22</a:t>
            </a:fld>
            <a:endParaRPr lang="en-US"/>
          </a:p>
        </p:txBody>
      </p:sp>
    </p:spTree>
    <p:extLst>
      <p:ext uri="{BB962C8B-B14F-4D97-AF65-F5344CB8AC3E}">
        <p14:creationId xmlns:p14="http://schemas.microsoft.com/office/powerpoint/2010/main" val="4100271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NVRA coordinator at each county must enter the affidavit ranges for HBX and CalSAWS into their EMS and include any registrations from these affidavits that are processed each month into the monthly NVRA reports.</a:t>
            </a:r>
          </a:p>
          <a:p>
            <a:endParaRPr lang="en-US" dirty="0"/>
          </a:p>
          <a:p>
            <a:pPr marL="0" indent="0">
              <a:buFont typeface="Arial" panose="020B0604020202020204" pitchFamily="34" charset="0"/>
              <a:buNone/>
            </a:pPr>
            <a:r>
              <a:rPr lang="en-US" dirty="0"/>
              <a:t>If you have any questions about this, please contact the SOS NVRA team</a:t>
            </a:r>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23</a:t>
            </a:fld>
            <a:endParaRPr lang="en-US"/>
          </a:p>
        </p:txBody>
      </p:sp>
    </p:spTree>
    <p:extLst>
      <p:ext uri="{BB962C8B-B14F-4D97-AF65-F5344CB8AC3E}">
        <p14:creationId xmlns:p14="http://schemas.microsoft.com/office/powerpoint/2010/main" val="3503688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BBB82-0A96-31D3-23EE-8C5D54316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C33E2-8781-0D5F-58BD-5DB2B56EF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6EF6E-3373-BF4C-E949-CE629C553A7B}"/>
              </a:ext>
            </a:extLst>
          </p:cNvPr>
          <p:cNvSpPr>
            <a:spLocks noGrp="1"/>
          </p:cNvSpPr>
          <p:nvPr>
            <p:ph type="body" idx="1"/>
          </p:nvPr>
        </p:nvSpPr>
        <p:spPr/>
        <p:txBody>
          <a:bodyPr/>
          <a:lstStyle/>
          <a:p>
            <a:r>
              <a:rPr lang="en-US" dirty="0"/>
              <a:t>Each county elections office must report their monthly registration numbers by the 10</a:t>
            </a:r>
            <a:r>
              <a:rPr lang="en-US" baseline="30000" dirty="0"/>
              <a:t>th</a:t>
            </a:r>
            <a:r>
              <a:rPr lang="en-US" dirty="0"/>
              <a:t> of the following month. </a:t>
            </a:r>
          </a:p>
          <a:p>
            <a:endParaRPr lang="en-US" dirty="0"/>
          </a:p>
          <a:p>
            <a:r>
              <a:rPr lang="en-US" dirty="0"/>
              <a:t>At the beginning of every month our office sends an email to county NVRA coordinators requesting the previous month’s registration numbers . The email contains three attachments:</a:t>
            </a:r>
          </a:p>
          <a:p>
            <a:pPr marL="177845" indent="-177845">
              <a:buFont typeface="Arial" panose="020B0604020202020204" pitchFamily="34" charset="0"/>
              <a:buChar char="•"/>
            </a:pPr>
            <a:r>
              <a:rPr lang="en-US" dirty="0"/>
              <a:t>The monthly reporting spreadsheet</a:t>
            </a:r>
          </a:p>
          <a:p>
            <a:pPr marL="177845" indent="-177845">
              <a:buFont typeface="Arial" panose="020B0604020202020204" pitchFamily="34" charset="0"/>
              <a:buChar char="•"/>
            </a:pPr>
            <a:r>
              <a:rPr lang="en-US" dirty="0"/>
              <a:t>The county reporting memo PDF</a:t>
            </a:r>
          </a:p>
          <a:p>
            <a:pPr marL="177845" indent="-177845">
              <a:buFont typeface="Arial" panose="020B0604020202020204" pitchFamily="34" charset="0"/>
              <a:buChar char="•"/>
            </a:pPr>
            <a:r>
              <a:rPr lang="en-US" dirty="0"/>
              <a:t>Instructions on how to complete and submit the monthly reports to our office</a:t>
            </a:r>
          </a:p>
          <a:p>
            <a:pPr marL="177845" indent="-177845">
              <a:buFont typeface="Arial" panose="020B0604020202020204" pitchFamily="34" charset="0"/>
              <a:buChar char="•"/>
            </a:pPr>
            <a:endParaRPr lang="en-US" dirty="0"/>
          </a:p>
          <a:p>
            <a:r>
              <a:rPr lang="en-US" dirty="0"/>
              <a:t>Counties should provide a backup to the NVRA coordinator to ensure that the reports arrive to the SOS by the statutory deadline. Please also note that you must submit a report even if you have recorded zero registrations for the month.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find the reports that we post each month at </a:t>
            </a:r>
            <a:r>
              <a:rPr lang="en-US" dirty="0">
                <a:solidFill>
                  <a:srgbClr val="7C3B06"/>
                </a:solidFill>
                <a:ea typeface="Merriweather" panose="020B0604020202020204" charset="0"/>
              </a:rPr>
              <a:t>the link at the bottom of this slide.</a:t>
            </a:r>
            <a:endParaRPr lang="en-US" dirty="0"/>
          </a:p>
          <a:p>
            <a:endParaRPr lang="en-US" dirty="0"/>
          </a:p>
        </p:txBody>
      </p:sp>
      <p:sp>
        <p:nvSpPr>
          <p:cNvPr id="4" name="Header Placeholder 3">
            <a:extLst>
              <a:ext uri="{FF2B5EF4-FFF2-40B4-BE49-F238E27FC236}">
                <a16:creationId xmlns:a16="http://schemas.microsoft.com/office/drawing/2014/main" id="{0C284033-DB1F-EEDC-A6BB-33C71A36CF3C}"/>
              </a:ext>
            </a:extLst>
          </p:cNvPr>
          <p:cNvSpPr>
            <a:spLocks noGrp="1"/>
          </p:cNvSpPr>
          <p:nvPr>
            <p:ph type="hdr" sz="quarter"/>
          </p:nvPr>
        </p:nvSpPr>
        <p:spPr/>
        <p:txBody>
          <a:bodyPr/>
          <a:lstStyle/>
          <a:p>
            <a:r>
              <a:rPr lang="en-US"/>
              <a:t>NVRA Training</a:t>
            </a:r>
            <a:endParaRPr lang="en-US" dirty="0"/>
          </a:p>
        </p:txBody>
      </p:sp>
      <p:sp>
        <p:nvSpPr>
          <p:cNvPr id="5" name="Slide Number Placeholder 4">
            <a:extLst>
              <a:ext uri="{FF2B5EF4-FFF2-40B4-BE49-F238E27FC236}">
                <a16:creationId xmlns:a16="http://schemas.microsoft.com/office/drawing/2014/main" id="{FDBB8B26-71A4-933D-C6E7-E6023C27DDFA}"/>
              </a:ext>
            </a:extLst>
          </p:cNvPr>
          <p:cNvSpPr>
            <a:spLocks noGrp="1"/>
          </p:cNvSpPr>
          <p:nvPr>
            <p:ph type="sldNum" sz="quarter" idx="5"/>
          </p:nvPr>
        </p:nvSpPr>
        <p:spPr/>
        <p:txBody>
          <a:bodyPr/>
          <a:lstStyle/>
          <a:p>
            <a:fld id="{895503F3-3CA7-4E7D-9B21-EBF5928A2EBD}" type="slidenum">
              <a:rPr lang="en-US" smtClean="0"/>
              <a:t>24</a:t>
            </a:fld>
            <a:endParaRPr lang="en-US"/>
          </a:p>
        </p:txBody>
      </p:sp>
    </p:spTree>
    <p:extLst>
      <p:ext uri="{BB962C8B-B14F-4D97-AF65-F5344CB8AC3E}">
        <p14:creationId xmlns:p14="http://schemas.microsoft.com/office/powerpoint/2010/main" val="393758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The Monthly Reporting spreadsheet is organized by reporting agency category.  There are 6 different categories. Public assistance agencies, state-funded agencies primarily providing services to people with disabilities, Armed Forces Recruitment Offices, Native American Sovereign Entities, Other agencies, and Undistinguishable. We will go over what belongs in each category in the slides that follow.</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25</a:t>
            </a:fld>
            <a:endParaRPr lang="en-US"/>
          </a:p>
        </p:txBody>
      </p:sp>
    </p:spTree>
    <p:extLst>
      <p:ext uri="{BB962C8B-B14F-4D97-AF65-F5344CB8AC3E}">
        <p14:creationId xmlns:p14="http://schemas.microsoft.com/office/powerpoint/2010/main" val="3183560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1CB36-E891-3373-967B-E09CDFCB5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01AA8-DB9D-D427-D29A-2A9E838E8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550C5-BD8F-0016-38F9-EC0300BBA86C}"/>
              </a:ext>
            </a:extLst>
          </p:cNvPr>
          <p:cNvSpPr>
            <a:spLocks noGrp="1"/>
          </p:cNvSpPr>
          <p:nvPr>
            <p:ph type="body" idx="1"/>
          </p:nvPr>
        </p:nvSpPr>
        <p:spPr/>
        <p:txBody>
          <a:bodyPr/>
          <a:lstStyle/>
          <a:p>
            <a:r>
              <a:rPr lang="en-US" dirty="0"/>
              <a:t>In the Public Assistance Agencies category, you should report registrations from:</a:t>
            </a:r>
          </a:p>
          <a:p>
            <a:pPr marL="177845" indent="-177845">
              <a:buFont typeface="Arial" panose="020B0604020202020204" pitchFamily="34" charset="0"/>
              <a:buChar char="•"/>
            </a:pPr>
            <a:r>
              <a:rPr lang="en-US" dirty="0"/>
              <a:t>County welfare offices that accept applications and administer benefits for CalFresh, </a:t>
            </a:r>
            <a:r>
              <a:rPr lang="en-US" dirty="0" err="1"/>
              <a:t>CalWorks</a:t>
            </a:r>
            <a:r>
              <a:rPr lang="en-US" dirty="0"/>
              <a:t> and </a:t>
            </a:r>
            <a:r>
              <a:rPr lang="en-US" dirty="0" err="1"/>
              <a:t>MediCal</a:t>
            </a:r>
            <a:r>
              <a:rPr lang="en-US" dirty="0"/>
              <a:t>.</a:t>
            </a:r>
          </a:p>
          <a:p>
            <a:pPr marL="177845" indent="-177845">
              <a:buFont typeface="Arial" panose="020B0604020202020204" pitchFamily="34" charset="0"/>
              <a:buChar char="•"/>
            </a:pPr>
            <a:r>
              <a:rPr lang="en-US" dirty="0"/>
              <a:t>California Health Benefit Exchange, also known as Covered California.</a:t>
            </a:r>
          </a:p>
          <a:p>
            <a:pPr marL="177845" indent="-177845">
              <a:buFont typeface="Arial" panose="020B0604020202020204" pitchFamily="34" charset="0"/>
              <a:buChar char="•"/>
            </a:pPr>
            <a:r>
              <a:rPr lang="en-US" dirty="0"/>
              <a:t>California Department of Social Services offices that accept application and administer benefits for the CalFresh program</a:t>
            </a:r>
          </a:p>
          <a:p>
            <a:pPr marL="177845" indent="-177845">
              <a:buFont typeface="Arial" panose="020B0604020202020204" pitchFamily="34" charset="0"/>
              <a:buChar char="•"/>
            </a:pPr>
            <a:r>
              <a:rPr lang="en-US" dirty="0"/>
              <a:t>County offices that accept applications and administer benefits for the General Assistance/General Relief Programs</a:t>
            </a:r>
          </a:p>
          <a:p>
            <a:pPr marL="177845" indent="-177845">
              <a:buFont typeface="Arial" panose="020B0604020202020204" pitchFamily="34" charset="0"/>
              <a:buChar char="•"/>
            </a:pPr>
            <a:r>
              <a:rPr lang="en-US" dirty="0"/>
              <a:t>Any private entities under contract with any of these offices to provide NVRA-related services.</a:t>
            </a:r>
          </a:p>
          <a:p>
            <a:endParaRPr lang="en-US" dirty="0"/>
          </a:p>
        </p:txBody>
      </p:sp>
      <p:sp>
        <p:nvSpPr>
          <p:cNvPr id="4" name="Header Placeholder 3">
            <a:extLst>
              <a:ext uri="{FF2B5EF4-FFF2-40B4-BE49-F238E27FC236}">
                <a16:creationId xmlns:a16="http://schemas.microsoft.com/office/drawing/2014/main" id="{C8E83289-1F3A-6A16-B23D-2E1945F0A62B}"/>
              </a:ext>
            </a:extLst>
          </p:cNvPr>
          <p:cNvSpPr>
            <a:spLocks noGrp="1"/>
          </p:cNvSpPr>
          <p:nvPr>
            <p:ph type="hdr" sz="quarter"/>
          </p:nvPr>
        </p:nvSpPr>
        <p:spPr/>
        <p:txBody>
          <a:bodyPr/>
          <a:lstStyle/>
          <a:p>
            <a:r>
              <a:rPr lang="en-US"/>
              <a:t>NVRA Training</a:t>
            </a:r>
            <a:endParaRPr lang="en-US" dirty="0"/>
          </a:p>
        </p:txBody>
      </p:sp>
      <p:sp>
        <p:nvSpPr>
          <p:cNvPr id="5" name="Slide Number Placeholder 4">
            <a:extLst>
              <a:ext uri="{FF2B5EF4-FFF2-40B4-BE49-F238E27FC236}">
                <a16:creationId xmlns:a16="http://schemas.microsoft.com/office/drawing/2014/main" id="{F6C1CD8B-D400-50D1-3908-457DD31EF8C0}"/>
              </a:ext>
            </a:extLst>
          </p:cNvPr>
          <p:cNvSpPr>
            <a:spLocks noGrp="1"/>
          </p:cNvSpPr>
          <p:nvPr>
            <p:ph type="sldNum" sz="quarter" idx="5"/>
          </p:nvPr>
        </p:nvSpPr>
        <p:spPr/>
        <p:txBody>
          <a:bodyPr/>
          <a:lstStyle/>
          <a:p>
            <a:fld id="{895503F3-3CA7-4E7D-9B21-EBF5928A2EBD}" type="slidenum">
              <a:rPr lang="en-US" smtClean="0"/>
              <a:t>26</a:t>
            </a:fld>
            <a:endParaRPr lang="en-US"/>
          </a:p>
        </p:txBody>
      </p:sp>
    </p:spTree>
    <p:extLst>
      <p:ext uri="{BB962C8B-B14F-4D97-AF65-F5344CB8AC3E}">
        <p14:creationId xmlns:p14="http://schemas.microsoft.com/office/powerpoint/2010/main" val="162721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DA category for agencies primarily serving persons with disabilities, you should report registrations from:</a:t>
            </a:r>
          </a:p>
          <a:p>
            <a:pPr marL="177845" indent="-177845">
              <a:buFont typeface="Arial" panose="020B0604020202020204" pitchFamily="34" charset="0"/>
              <a:buChar char="•"/>
            </a:pPr>
            <a:r>
              <a:rPr lang="en-US" dirty="0"/>
              <a:t>County welfare departments, which accept applications and administer benefits for In-Home Supportive Services Program,</a:t>
            </a:r>
          </a:p>
          <a:p>
            <a:pPr marL="177845" indent="-177845">
              <a:buFont typeface="Arial" panose="020B0604020202020204" pitchFamily="34" charset="0"/>
              <a:buChar char="•"/>
            </a:pPr>
            <a:r>
              <a:rPr lang="en-US" dirty="0"/>
              <a:t>Department of Developmental Services Regional Centers;</a:t>
            </a:r>
          </a:p>
          <a:p>
            <a:pPr marL="177845" indent="-177845">
              <a:buFont typeface="Arial" panose="020B0604020202020204" pitchFamily="34" charset="0"/>
              <a:buChar char="•"/>
            </a:pPr>
            <a:r>
              <a:rPr lang="en-US" dirty="0"/>
              <a:t>Department of Social Services, Office of Deaf Access;</a:t>
            </a:r>
          </a:p>
          <a:p>
            <a:pPr marL="177845" indent="-177845">
              <a:buFont typeface="Arial" panose="020B0604020202020204" pitchFamily="34" charset="0"/>
              <a:buChar char="•"/>
            </a:pPr>
            <a:r>
              <a:rPr lang="en-US" dirty="0"/>
              <a:t>Independent Living Centers;</a:t>
            </a:r>
          </a:p>
          <a:p>
            <a:pPr marL="177845" indent="-177845">
              <a:buFont typeface="Arial" panose="020B0604020202020204" pitchFamily="34" charset="0"/>
              <a:buChar char="•"/>
            </a:pPr>
            <a:r>
              <a:rPr lang="en-US" dirty="0"/>
              <a:t>State and County Mental Health Providers;</a:t>
            </a:r>
          </a:p>
          <a:p>
            <a:pPr marL="177845" marR="0" lvl="0" indent="-1778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State Department of Rehabilitation, and</a:t>
            </a:r>
          </a:p>
          <a:p>
            <a:pPr marL="177845" indent="-177845">
              <a:buFont typeface="Arial" panose="020B0604020202020204" pitchFamily="34" charset="0"/>
              <a:buChar char="•"/>
            </a:pPr>
            <a:r>
              <a:rPr lang="en-US" dirty="0"/>
              <a:t>Any private entities under contract with any of these offices to provide NVRA-related services</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27</a:t>
            </a:fld>
            <a:endParaRPr lang="en-US"/>
          </a:p>
        </p:txBody>
      </p:sp>
    </p:spTree>
    <p:extLst>
      <p:ext uri="{BB962C8B-B14F-4D97-AF65-F5344CB8AC3E}">
        <p14:creationId xmlns:p14="http://schemas.microsoft.com/office/powerpoint/2010/main" val="2180421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Armed Forces Recruitment Offices or (AF) section, you should report any registration from Air Force, Army, Coast Guard, Marine, Navy or Space Force recruitment offices.</a:t>
            </a:r>
          </a:p>
          <a:p>
            <a:endParaRPr lang="en-US" dirty="0"/>
          </a:p>
          <a:p>
            <a:r>
              <a:rPr lang="en-US" dirty="0"/>
              <a:t>Many armed forces recruitment offices don’t request VRCs from county elections officials and instead use the Federal Post Card Application, or FPCA when offering voter registration. Often, the recruiting office name and address will appear in the return address section of the FPCA indicating that it is an armed forces recruitment office. If that is that case then those registrations should be included in the monthly NVRA reporting. </a:t>
            </a:r>
          </a:p>
          <a:p>
            <a:endParaRPr lang="en-US" dirty="0"/>
          </a:p>
          <a:p>
            <a:r>
              <a:rPr lang="en-US" dirty="0"/>
              <a:t>Please note that the NVRA requirement applies only to recruitment offices, so FPCAs received from veteran’s agencies or military/overseas voters should not be reported in this section.</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28</a:t>
            </a:fld>
            <a:endParaRPr lang="en-US"/>
          </a:p>
        </p:txBody>
      </p:sp>
    </p:spTree>
    <p:extLst>
      <p:ext uri="{BB962C8B-B14F-4D97-AF65-F5344CB8AC3E}">
        <p14:creationId xmlns:p14="http://schemas.microsoft.com/office/powerpoint/2010/main" val="1074642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Shingle Springs Health and Wellness Center was a voluntary designation. We created the Native American Sovereign Entities category to hold these registrations, This category currently contains one VRA, which is in El Dorado County, so most of you will not have this on your monthly reports until we designate additional Native American entities that may be in your area.</a:t>
            </a:r>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29</a:t>
            </a:fld>
            <a:endParaRPr lang="en-US"/>
          </a:p>
        </p:txBody>
      </p:sp>
    </p:spTree>
    <p:extLst>
      <p:ext uri="{BB962C8B-B14F-4D97-AF65-F5344CB8AC3E}">
        <p14:creationId xmlns:p14="http://schemas.microsoft.com/office/powerpoint/2010/main" val="2676946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 the “other agencies” category you should report registrations from the Franchise Tax Board offices, the California Department of Tax and Fee Administration, and any private entities under contract with these agencies to provide NVRA-rated services. These are the ONLY agencies that should be reported in the Other category. Other should not be used as a catchall if you are not sure which category an agency fits into. If you need help determining where an agency should go you can contact that agency directly or reach out to our office.</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30</a:t>
            </a:fld>
            <a:endParaRPr lang="en-US"/>
          </a:p>
        </p:txBody>
      </p:sp>
    </p:spTree>
    <p:extLst>
      <p:ext uri="{BB962C8B-B14F-4D97-AF65-F5344CB8AC3E}">
        <p14:creationId xmlns:p14="http://schemas.microsoft.com/office/powerpoint/2010/main" val="3985573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the undistinguishable category is used for VRCs received from an agency that has not been added to your EMS yet. Undistinguishable counts should be minimal and should not carry over from month to month. </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31</a:t>
            </a:fld>
            <a:endParaRPr lang="en-US"/>
          </a:p>
        </p:txBody>
      </p:sp>
    </p:spTree>
    <p:extLst>
      <p:ext uri="{BB962C8B-B14F-4D97-AF65-F5344CB8AC3E}">
        <p14:creationId xmlns:p14="http://schemas.microsoft.com/office/powerpoint/2010/main" val="1292460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15968"/>
                </a:solidFill>
              </a:rPr>
              <a:t>As mentioned previously, SOS-tracked agencies order their VRCs from the SOS and the registrations received from those VRCs are tracked and reported by the SOS. Registrations from these agencies should not be included on your Monthly Reporting Spreadsheet or your County Reporting Memo (PDF).</a:t>
            </a:r>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32</a:t>
            </a:fld>
            <a:endParaRPr lang="en-US"/>
          </a:p>
        </p:txBody>
      </p:sp>
    </p:spTree>
    <p:extLst>
      <p:ext uri="{BB962C8B-B14F-4D97-AF65-F5344CB8AC3E}">
        <p14:creationId xmlns:p14="http://schemas.microsoft.com/office/powerpoint/2010/main" val="1913282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solidFill>
                  <a:srgbClr val="215968"/>
                </a:solidFill>
              </a:rPr>
              <a:t>This slide lists examples of some agencies that should not included on your monthly NVRA reports because they have not been designated as Voter Registration Agencies.  </a:t>
            </a:r>
          </a:p>
          <a:p>
            <a:pPr defTabSz="948507">
              <a:defRPr/>
            </a:pPr>
            <a:endParaRPr lang="en-US" dirty="0">
              <a:solidFill>
                <a:srgbClr val="215968"/>
              </a:solidFill>
            </a:endParaRPr>
          </a:p>
          <a:p>
            <a:pPr defTabSz="948507">
              <a:defRPr/>
            </a:pPr>
            <a:r>
              <a:rPr lang="en-US" dirty="0">
                <a:solidFill>
                  <a:srgbClr val="215968"/>
                </a:solidFill>
              </a:rPr>
              <a:t>California Elections Code requires VRAs to notify county elections officials of each office or site within the county. If you receive a VRC from an agency that has not notified your county of their status as a VRA, please contact the agency and confirm they have been designated as a VRA. Please confirm they are a county-tracked VRA (they order their VRCs from county elections officials) before adding them to the Monthly Reporting Spreadsheet.</a:t>
            </a:r>
            <a:endParaRPr lang="en-US" dirty="0"/>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33</a:t>
            </a:fld>
            <a:endParaRPr lang="en-US"/>
          </a:p>
        </p:txBody>
      </p:sp>
    </p:spTree>
    <p:extLst>
      <p:ext uri="{BB962C8B-B14F-4D97-AF65-F5344CB8AC3E}">
        <p14:creationId xmlns:p14="http://schemas.microsoft.com/office/powerpoint/2010/main" val="1511556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This slide shows an example of a completed Monthly Reporting Spreadsheet.  Once the spreadsheet is completed, you can transfer the category totals from the spreadsheet to the County Reporting Memo PDF.</a:t>
            </a:r>
          </a:p>
        </p:txBody>
      </p:sp>
      <p:sp>
        <p:nvSpPr>
          <p:cNvPr id="4" name="Slide Number Placeholder 3"/>
          <p:cNvSpPr>
            <a:spLocks noGrp="1"/>
          </p:cNvSpPr>
          <p:nvPr>
            <p:ph type="sldNum" sz="quarter" idx="10"/>
          </p:nvPr>
        </p:nvSpPr>
        <p:spPr/>
        <p:txBody>
          <a:bodyPr/>
          <a:lstStyle/>
          <a:p>
            <a:fld id="{895503F3-3CA7-4E7D-9B21-EBF5928A2EBD}" type="slidenum">
              <a:rPr lang="en-US" smtClean="0">
                <a:solidFill>
                  <a:prstClr val="black"/>
                </a:solidFill>
              </a:rPr>
              <a:pPr/>
              <a:t>34</a:t>
            </a:fld>
            <a:endParaRPr lang="en-US">
              <a:solidFill>
                <a:prstClr val="black"/>
              </a:solidFill>
            </a:endParaRPr>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32923248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Here is an example of a County Reporting Memo PDF, where the category totals from the </a:t>
            </a:r>
            <a:r>
              <a:rPr lang="en-US" dirty="0" err="1">
                <a:latin typeface="Arial" panose="020B0604020202020204" pitchFamily="34" charset="0"/>
                <a:cs typeface="Arial" panose="020B0604020202020204" pitchFamily="34" charset="0"/>
              </a:rPr>
              <a:t>Monthy</a:t>
            </a:r>
            <a:r>
              <a:rPr lang="en-US" dirty="0">
                <a:latin typeface="Arial" panose="020B0604020202020204" pitchFamily="34" charset="0"/>
                <a:cs typeface="Arial" panose="020B0604020202020204" pitchFamily="34" charset="0"/>
              </a:rPr>
              <a:t> Reporting Spreadsheet have been used to populate the PDF. Category totals listed on the County Reporting Memo (PDF) </a:t>
            </a:r>
            <a:r>
              <a:rPr lang="en-US" u="sng" dirty="0">
                <a:latin typeface="Arial" panose="020B0604020202020204" pitchFamily="34" charset="0"/>
                <a:cs typeface="Arial" panose="020B0604020202020204" pitchFamily="34" charset="0"/>
              </a:rPr>
              <a:t>must</a:t>
            </a:r>
            <a:r>
              <a:rPr lang="en-US" dirty="0">
                <a:latin typeface="Arial" panose="020B0604020202020204" pitchFamily="34" charset="0"/>
                <a:cs typeface="Arial" panose="020B0604020202020204" pitchFamily="34" charset="0"/>
              </a:rPr>
              <a:t> be identical to the category totals from the Monthly Reporting Spreadsheet. For example, the PA Total listed on the spreadsheet must equal the PA amount entered into the PDF, the DA Total listed on the spreadsheet must equal the DA amount entered into the PDF, etc. Please fill in all fields on the County Reporting Memo (PDF); if there is nothing to report for a specific category, please report “0”. Please use numeric values only in the voter registration application count fields; do not enter “N/A” or the word “zero”.</a:t>
            </a:r>
          </a:p>
        </p:txBody>
      </p:sp>
      <p:sp>
        <p:nvSpPr>
          <p:cNvPr id="4" name="Slide Number Placeholder 3"/>
          <p:cNvSpPr>
            <a:spLocks noGrp="1"/>
          </p:cNvSpPr>
          <p:nvPr>
            <p:ph type="sldNum" sz="quarter" idx="10"/>
          </p:nvPr>
        </p:nvSpPr>
        <p:spPr/>
        <p:txBody>
          <a:bodyPr/>
          <a:lstStyle/>
          <a:p>
            <a:fld id="{895503F3-3CA7-4E7D-9B21-EBF5928A2EBD}" type="slidenum">
              <a:rPr lang="en-US" smtClean="0">
                <a:solidFill>
                  <a:prstClr val="black"/>
                </a:solidFill>
              </a:rPr>
              <a:pPr/>
              <a:t>35</a:t>
            </a:fld>
            <a:endParaRPr lang="en-US">
              <a:solidFill>
                <a:prstClr val="black"/>
              </a:solidFill>
            </a:endParaRPr>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2120824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monthly reporting requirement, your offices must report your registration statistics every two years to the U.S. Election Assistance Commission. This biennial report also includes all voter registrations generated online through the unique URLs issued to voter registration agencies and paper registrations from SOS-tracked agencies. </a:t>
            </a:r>
          </a:p>
          <a:p>
            <a:endParaRPr lang="en-US" dirty="0"/>
          </a:p>
          <a:p>
            <a:pPr defTabSz="948507">
              <a:defRPr/>
            </a:pPr>
            <a:r>
              <a:rPr lang="en-US" dirty="0"/>
              <a:t>These reports can be found at </a:t>
            </a:r>
            <a:r>
              <a:rPr lang="en-US" kern="1400" dirty="0">
                <a:solidFill>
                  <a:schemeClr val="accent6">
                    <a:lumMod val="50000"/>
                  </a:schemeClr>
                </a:solidFill>
                <a:ea typeface="Merriweather" panose="020B0604020202020204" charset="0"/>
                <a:hlinkClick r:id="rId3">
                  <a:extLst>
                    <a:ext uri="{A12FA001-AC4F-418D-AE19-62706E023703}">
                      <ahyp:hlinkClr xmlns:ahyp="http://schemas.microsoft.com/office/drawing/2018/hyperlinkcolor" val="tx"/>
                    </a:ext>
                  </a:extLst>
                </a:hlinkClick>
              </a:rPr>
              <a:t>www.sos.ca.gov/elections/voter-registration/nvra/reports/</a:t>
            </a:r>
            <a:r>
              <a:rPr lang="en-US" kern="1400" dirty="0">
                <a:solidFill>
                  <a:schemeClr val="accent6">
                    <a:lumMod val="50000"/>
                  </a:schemeClr>
                </a:solidFill>
                <a:ea typeface="Merriweather" panose="020B0604020202020204" charset="0"/>
              </a:rPr>
              <a:t>.</a:t>
            </a: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36</a:t>
            </a:fld>
            <a:endParaRPr lang="en-US"/>
          </a:p>
        </p:txBody>
      </p:sp>
    </p:spTree>
    <p:extLst>
      <p:ext uri="{BB962C8B-B14F-4D97-AF65-F5344CB8AC3E}">
        <p14:creationId xmlns:p14="http://schemas.microsoft.com/office/powerpoint/2010/main" val="4198551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t>On our website, we have a number of NVRA training resources for county elections officials. In addition to this slideshow, we also have a slideshow on list maintenance, and a training FAQ. </a:t>
            </a:r>
          </a:p>
        </p:txBody>
      </p:sp>
      <p:sp>
        <p:nvSpPr>
          <p:cNvPr id="4" name="Slide Number Placeholder 3"/>
          <p:cNvSpPr>
            <a:spLocks noGrp="1"/>
          </p:cNvSpPr>
          <p:nvPr>
            <p:ph type="sldNum" sz="quarter" idx="10"/>
          </p:nvPr>
        </p:nvSpPr>
        <p:spPr/>
        <p:txBody>
          <a:bodyPr/>
          <a:lstStyle/>
          <a:p>
            <a:fld id="{895503F3-3CA7-4E7D-9B21-EBF5928A2EBD}" type="slidenum">
              <a:rPr lang="en-US" smtClean="0">
                <a:solidFill>
                  <a:prstClr val="black"/>
                </a:solidFill>
              </a:rPr>
              <a:pPr/>
              <a:t>37</a:t>
            </a:fld>
            <a:endParaRPr lang="en-US">
              <a:solidFill>
                <a:prstClr val="black"/>
              </a:solidFill>
            </a:endParaRPr>
          </a:p>
        </p:txBody>
      </p:sp>
      <p:sp>
        <p:nvSpPr>
          <p:cNvPr id="5" name="Header Placeholder 4"/>
          <p:cNvSpPr>
            <a:spLocks noGrp="1"/>
          </p:cNvSpPr>
          <p:nvPr>
            <p:ph type="hdr" sz="quarter" idx="11"/>
          </p:nvPr>
        </p:nvSpPr>
        <p:spPr/>
        <p:txBody>
          <a:bodyPr/>
          <a:lstStyle/>
          <a:p>
            <a:r>
              <a:rPr lang="en-US" dirty="0">
                <a:solidFill>
                  <a:prstClr val="black"/>
                </a:solidFill>
              </a:rPr>
              <a:t>NVRA Training</a:t>
            </a:r>
          </a:p>
        </p:txBody>
      </p:sp>
    </p:spTree>
    <p:extLst>
      <p:ext uri="{BB962C8B-B14F-4D97-AF65-F5344CB8AC3E}">
        <p14:creationId xmlns:p14="http://schemas.microsoft.com/office/powerpoint/2010/main" val="12685902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t>The final responsibility that county elections offices have is to provide training to Voter Registration Agencies upon request. </a:t>
            </a:r>
          </a:p>
          <a:p>
            <a:endParaRPr lang="en-US" dirty="0"/>
          </a:p>
          <a:p>
            <a:r>
              <a:rPr lang="en-US" dirty="0"/>
              <a:t>On our website, we have training resources that you are welcome to use, including the previously mentioned FAQs, </a:t>
            </a:r>
            <a:r>
              <a:rPr lang="en-US" b="0" dirty="0"/>
              <a:t>as well as </a:t>
            </a:r>
            <a:r>
              <a:rPr lang="en-US" dirty="0"/>
              <a:t>in-depth slideshows that are tailored specifically for County-tracked and SOS-tracked VRAs. </a:t>
            </a:r>
          </a:p>
          <a:p>
            <a:endParaRPr lang="en-US" dirty="0"/>
          </a:p>
          <a:p>
            <a:r>
              <a:rPr lang="en-US" dirty="0"/>
              <a:t>You can find those resources by clicking the appropriate link on our VRA training page.</a:t>
            </a:r>
          </a:p>
        </p:txBody>
      </p:sp>
      <p:sp>
        <p:nvSpPr>
          <p:cNvPr id="4" name="Slide Number Placeholder 3"/>
          <p:cNvSpPr>
            <a:spLocks noGrp="1"/>
          </p:cNvSpPr>
          <p:nvPr>
            <p:ph type="sldNum" sz="quarter" idx="10"/>
          </p:nvPr>
        </p:nvSpPr>
        <p:spPr/>
        <p:txBody>
          <a:bodyPr/>
          <a:lstStyle/>
          <a:p>
            <a:fld id="{895503F3-3CA7-4E7D-9B21-EBF5928A2EBD}" type="slidenum">
              <a:rPr lang="en-US" smtClean="0"/>
              <a:t>38</a:t>
            </a:fld>
            <a:endParaRPr lang="en-US"/>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22646449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C90C-BCD8-3CAF-D32D-F98489A2E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CE655-0440-E825-95C8-0F42D1638F7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DB4036B-851D-8B11-BB1B-880151C75EF2}"/>
              </a:ext>
            </a:extLst>
          </p:cNvPr>
          <p:cNvSpPr>
            <a:spLocks noGrp="1"/>
          </p:cNvSpPr>
          <p:nvPr>
            <p:ph type="body" idx="1"/>
          </p:nvPr>
        </p:nvSpPr>
        <p:spPr/>
        <p:txBody>
          <a:bodyPr/>
          <a:lstStyle/>
          <a:p>
            <a:r>
              <a:rPr lang="en-US" dirty="0"/>
              <a:t>Now we are going to talk about what voter registration looks like in action at VRA offices so you will have an idea of the procedures they must follow. We will review the 2 NVRA forms VRAs are required to have available and when they are required to offer those forms. We will let you know what VRA staff are responsible for and how VRA Coordinators can ensure compliance with the NVRA at their agencies. And lastly, we will go over some of the guidance we provide to the VRAs when we train them. </a:t>
            </a:r>
          </a:p>
        </p:txBody>
      </p:sp>
      <p:sp>
        <p:nvSpPr>
          <p:cNvPr id="4" name="Slide Number Placeholder 3">
            <a:extLst>
              <a:ext uri="{FF2B5EF4-FFF2-40B4-BE49-F238E27FC236}">
                <a16:creationId xmlns:a16="http://schemas.microsoft.com/office/drawing/2014/main" id="{7945BC82-5721-F79E-89D4-12064EA343F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0908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Times New Roman" panose="02020603050405020304" pitchFamily="18" charset="0"/>
              </a:rPr>
              <a:t>There are two forms required by the NVRA. The Voter Preference Form (VPF) and the Voter Registration application. </a:t>
            </a:r>
            <a:r>
              <a:rPr lang="en-US" sz="800" dirty="0">
                <a:solidFill>
                  <a:srgbClr val="000000"/>
                </a:solidFill>
                <a:effectLst/>
                <a:latin typeface="Arial" panose="020B0604020202020204" pitchFamily="34" charset="0"/>
                <a:ea typeface="Times New Roman" panose="02020603050405020304" pitchFamily="18" charset="0"/>
              </a:rPr>
              <a:t>VRA staff must provide clients with these two forms when offering voter registration.</a:t>
            </a:r>
            <a:endParaRPr lang="en-US" sz="3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4497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VPF is available on the SOS website in the same 10 languages that VRCs come in. This is not a form that your office needs to provide; VRAs will download the form from our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is an example of the English version of the VPF. It simply asks if the person would like to register to vote and allows for a yes or no answer. There is space on the form to list the applicant’s name and the date. It does not require a signature. It lists important notices at the bottom letting the client know their benefits will not be affected by their answer.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We let VRAs know if they are not sure which languages are required in their county to contact your office or the SOS for guidance.</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41795686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VRAs are required to help voters fill out the voter registration application. We go over how to fill out both the paper form and the online form with them during VRA training.</a:t>
            </a:r>
          </a:p>
        </p:txBody>
      </p:sp>
      <p:sp>
        <p:nvSpPr>
          <p:cNvPr id="4" name="Slide Number Placeholder 3"/>
          <p:cNvSpPr>
            <a:spLocks noGrp="1"/>
          </p:cNvSpPr>
          <p:nvPr>
            <p:ph type="sldNum" sz="quarter" idx="10"/>
          </p:nvPr>
        </p:nvSpPr>
        <p:spPr/>
        <p:txBody>
          <a:bodyPr/>
          <a:lstStyle/>
          <a:p>
            <a:fld id="{895503F3-3CA7-4E7D-9B21-EBF5928A2EBD}" type="slidenum">
              <a:rPr lang="en-US" smtClean="0"/>
              <a:t>42</a:t>
            </a:fld>
            <a:endParaRPr lang="en-US"/>
          </a:p>
        </p:txBody>
      </p:sp>
      <p:sp>
        <p:nvSpPr>
          <p:cNvPr id="5" name="Header Placeholder 4"/>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4179568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VRAs are required to offer voter registration at three different points:</a:t>
            </a:r>
          </a:p>
          <a:p>
            <a:pPr marL="228600" marR="0" indent="-2286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Times New Roman" panose="02020603050405020304" pitchFamily="18" charset="0"/>
              </a:rPr>
              <a:t>when a client applies for new services or benefits</a:t>
            </a:r>
          </a:p>
          <a:p>
            <a:pPr marL="228600" marR="0" indent="-2286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Times New Roman" panose="02020603050405020304" pitchFamily="18" charset="0"/>
              </a:rPr>
              <a:t>when they renew or recertify their benefits</a:t>
            </a:r>
          </a:p>
          <a:p>
            <a:pPr marL="228600" marR="0" indent="-228600">
              <a:spcBef>
                <a:spcPts val="0"/>
              </a:spcBef>
              <a:spcAft>
                <a:spcPts val="0"/>
              </a:spcAft>
              <a:buFont typeface="+mj-lt"/>
              <a:buAutoNum type="arabicPeriod"/>
            </a:pPr>
            <a:r>
              <a:rPr lang="en-US" sz="1200" dirty="0">
                <a:solidFill>
                  <a:srgbClr val="000000"/>
                </a:solidFill>
                <a:effectLst/>
                <a:latin typeface="Arial" panose="020B0604020202020204" pitchFamily="34" charset="0"/>
                <a:ea typeface="Times New Roman" panose="02020603050405020304" pitchFamily="18" charset="0"/>
              </a:rPr>
              <a:t>when they change their address</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25474683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60842-8C79-CED1-1CF5-C34CE1933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2432A-8BCF-F329-91C5-A828E1F4C6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FF69EE-8710-7434-B3EB-74746E4BE87E}"/>
              </a:ext>
            </a:extLst>
          </p:cNvPr>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VRAs must offer clients the opportunity to register to vote on all types of transactions including those that take place in person, by phone or video call, by mail, online or offsite. </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If a client responds yes to the voter preference form question, indicating they would like to register to vote, the VRA must provide them with a voter registration application. They can provide the application in </a:t>
            </a:r>
            <a:r>
              <a:rPr lang="en-US" sz="800" dirty="0">
                <a:solidFill>
                  <a:srgbClr val="000000"/>
                </a:solidFill>
                <a:effectLst/>
                <a:latin typeface="Arial" panose="020B0604020202020204" pitchFamily="34" charset="0"/>
                <a:ea typeface="Times New Roman" panose="02020603050405020304" pitchFamily="18" charset="0"/>
              </a:rPr>
              <a:t>either paper form or as an online link or QR code. How they provide the VPF and the application depends on how they offer their agencies own application. If their agency has an online application for services, then both the VPF and VRC </a:t>
            </a:r>
            <a:r>
              <a:rPr lang="en-US" sz="800" b="1" dirty="0">
                <a:solidFill>
                  <a:srgbClr val="000000"/>
                </a:solidFill>
                <a:effectLst/>
                <a:latin typeface="Arial" panose="020B0604020202020204" pitchFamily="34" charset="0"/>
                <a:ea typeface="Times New Roman" panose="02020603050405020304" pitchFamily="18" charset="0"/>
              </a:rPr>
              <a:t>must</a:t>
            </a:r>
            <a:r>
              <a:rPr lang="en-US" sz="800" dirty="0">
                <a:solidFill>
                  <a:srgbClr val="000000"/>
                </a:solidFill>
                <a:effectLst/>
                <a:latin typeface="Arial" panose="020B0604020202020204" pitchFamily="34" charset="0"/>
                <a:ea typeface="Times New Roman" panose="02020603050405020304" pitchFamily="18" charset="0"/>
              </a:rPr>
              <a:t> be offered online.</a:t>
            </a:r>
            <a:endParaRPr lang="en-US" sz="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r>
              <a:rPr lang="en-US" sz="1200" dirty="0">
                <a:solidFill>
                  <a:srgbClr val="000000"/>
                </a:solidFill>
                <a:effectLst/>
                <a:latin typeface="Arial" panose="020B0604020202020204" pitchFamily="34" charset="0"/>
                <a:ea typeface="Times New Roman" panose="02020603050405020304" pitchFamily="18" charset="0"/>
              </a:rPr>
              <a:t>The client must receive a voter registration application from the VRA unless they have indicated, in response to the VPF question, that they do not want to register. VRAs</a:t>
            </a:r>
            <a:r>
              <a:rPr lang="en-US" sz="1200" baseline="0" dirty="0">
                <a:solidFill>
                  <a:srgbClr val="000000"/>
                </a:solidFill>
                <a:effectLst/>
                <a:latin typeface="Arial" panose="020B0604020202020204" pitchFamily="34" charset="0"/>
                <a:ea typeface="Times New Roman" panose="02020603050405020304" pitchFamily="18" charset="0"/>
              </a:rPr>
              <a:t> are required to document each clients answer to the </a:t>
            </a:r>
            <a:r>
              <a:rPr lang="en-US" sz="1200" dirty="0">
                <a:solidFill>
                  <a:srgbClr val="000000"/>
                </a:solidFill>
                <a:effectLst/>
                <a:latin typeface="Arial" panose="020B0604020202020204" pitchFamily="34" charset="0"/>
                <a:ea typeface="Times New Roman" panose="02020603050405020304" pitchFamily="18" charset="0"/>
              </a:rPr>
              <a:t>VPF question and retain it for two years.</a:t>
            </a:r>
            <a:endParaRPr lang="en-US" dirty="0"/>
          </a:p>
          <a:p>
            <a:endParaRPr lang="en-US" dirty="0"/>
          </a:p>
        </p:txBody>
      </p:sp>
      <p:sp>
        <p:nvSpPr>
          <p:cNvPr id="4" name="Slide Number Placeholder 3">
            <a:extLst>
              <a:ext uri="{FF2B5EF4-FFF2-40B4-BE49-F238E27FC236}">
                <a16:creationId xmlns:a16="http://schemas.microsoft.com/office/drawing/2014/main" id="{989E382E-ECC3-0154-C31A-17B99BC869B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2D2D5F-BA0E-4BE2-85CD-E63650BFF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9039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000000"/>
                </a:solidFill>
                <a:effectLst/>
                <a:latin typeface="Arial" panose="020B0604020202020204" pitchFamily="34" charset="0"/>
                <a:ea typeface="Times New Roman" panose="02020603050405020304" pitchFamily="18" charset="0"/>
              </a:rPr>
              <a:t>VRA staff that assist clients with their agency’s application, renewal or change of address processes are required to offer voter registration to clients and to help them register to vote, when requested. They need to establish a relationship with their VRA Coordinator and make sure they receive NVRA training each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solidFill>
                <a:srgbClr val="000000"/>
              </a:solidFill>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000000"/>
                </a:solidFill>
                <a:ea typeface="Times New Roman" panose="02020603050405020304" pitchFamily="18" charset="0"/>
              </a:rPr>
              <a:t>Every Voter Registration Agency must designate a VRA Coordinator at each location. The coordinators are responsible for making sure the VRA complies with NVRA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000000"/>
                </a:solidFill>
                <a:effectLst/>
                <a:latin typeface="Arial" panose="020B0604020202020204" pitchFamily="34" charset="0"/>
                <a:ea typeface="Times New Roman" panose="02020603050405020304" pitchFamily="18" charset="0"/>
              </a:rPr>
              <a:t>When we train</a:t>
            </a:r>
            <a:r>
              <a:rPr lang="en-US" sz="800" baseline="0" dirty="0">
                <a:solidFill>
                  <a:srgbClr val="000000"/>
                </a:solidFill>
                <a:effectLst/>
                <a:latin typeface="Arial" panose="020B0604020202020204" pitchFamily="34" charset="0"/>
                <a:ea typeface="Times New Roman" panose="02020603050405020304" pitchFamily="18" charset="0"/>
              </a:rPr>
              <a:t> the VRAs we always tell them to let your office know they are a </a:t>
            </a:r>
            <a:r>
              <a:rPr lang="en-US" sz="800" dirty="0">
                <a:solidFill>
                  <a:srgbClr val="000000"/>
                </a:solidFill>
                <a:effectLst/>
                <a:latin typeface="Arial" panose="020B0604020202020204" pitchFamily="34" charset="0"/>
                <a:ea typeface="Times New Roman" panose="02020603050405020304" pitchFamily="18" charset="0"/>
              </a:rPr>
              <a:t>voter registration agency when they order VRCs so that you can track</a:t>
            </a:r>
            <a:r>
              <a:rPr lang="en-US" sz="800" baseline="0" dirty="0">
                <a:solidFill>
                  <a:srgbClr val="000000"/>
                </a:solidFill>
                <a:effectLst/>
                <a:latin typeface="Arial" panose="020B0604020202020204" pitchFamily="34" charset="0"/>
                <a:ea typeface="Times New Roman" panose="02020603050405020304" pitchFamily="18" charset="0"/>
              </a:rPr>
              <a:t> those cards and the agency will get credit for any registrations.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aseline="0" dirty="0">
              <a:solidFill>
                <a:srgbClr val="000000"/>
              </a:solidFill>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dirty="0">
                <a:solidFill>
                  <a:srgbClr val="000000"/>
                </a:solidFill>
                <a:effectLst/>
                <a:latin typeface="Arial" panose="020B0604020202020204" pitchFamily="34" charset="0"/>
                <a:ea typeface="Times New Roman" panose="02020603050405020304" pitchFamily="18" charset="0"/>
              </a:rPr>
              <a:t>If one of the SOS</a:t>
            </a:r>
            <a:r>
              <a:rPr lang="en-US" sz="800" dirty="0">
                <a:solidFill>
                  <a:srgbClr val="000000"/>
                </a:solidFill>
                <a:effectLst/>
                <a:latin typeface="Arial" panose="020B0604020202020204" pitchFamily="34" charset="0"/>
                <a:ea typeface="Times New Roman" panose="02020603050405020304" pitchFamily="18" charset="0"/>
              </a:rPr>
              <a:t>-tracked VRAs contacts you to request VRCs, please do not issue them VRCs,</a:t>
            </a:r>
            <a:r>
              <a:rPr lang="en-US" sz="800" baseline="0" dirty="0">
                <a:solidFill>
                  <a:srgbClr val="000000"/>
                </a:solidFill>
                <a:effectLst/>
                <a:latin typeface="Arial" panose="020B0604020202020204" pitchFamily="34" charset="0"/>
                <a:ea typeface="Times New Roman" panose="02020603050405020304" pitchFamily="18" charset="0"/>
              </a:rPr>
              <a:t> </a:t>
            </a:r>
            <a:r>
              <a:rPr lang="en-US" sz="800" dirty="0">
                <a:solidFill>
                  <a:srgbClr val="000000"/>
                </a:solidFill>
                <a:effectLst/>
                <a:latin typeface="Arial" panose="020B0604020202020204" pitchFamily="34" charset="0"/>
                <a:ea typeface="Times New Roman" panose="02020603050405020304" pitchFamily="18" charset="0"/>
              </a:rPr>
              <a:t>refer them to our office.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solidFill>
                <a:srgbClr val="000000"/>
              </a:solidFill>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 recommend each VRA maintain an inventory sheet to track their supply of VRCs and we suggest they track them by affidavit number and by location. We let them know It is best practice to also track them by language.  An accurate inventory listing can be helpful if we need to investigate any possible reporting anomalies.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000000"/>
                </a:solidFill>
                <a:effectLst/>
                <a:latin typeface="Arial" panose="020B0604020202020204" pitchFamily="34" charset="0"/>
                <a:ea typeface="Times New Roman" panose="02020603050405020304" pitchFamily="18" charset="0"/>
              </a:rPr>
              <a:t>We also show</a:t>
            </a:r>
            <a:r>
              <a:rPr lang="en-US" sz="800" baseline="0" dirty="0">
                <a:solidFill>
                  <a:srgbClr val="000000"/>
                </a:solidFill>
                <a:effectLst/>
                <a:latin typeface="Arial" panose="020B0604020202020204" pitchFamily="34" charset="0"/>
                <a:ea typeface="Times New Roman" panose="02020603050405020304" pitchFamily="18" charset="0"/>
              </a:rPr>
              <a:t> the VRA </a:t>
            </a:r>
            <a:r>
              <a:rPr lang="en-US" sz="800" dirty="0">
                <a:solidFill>
                  <a:srgbClr val="000000"/>
                </a:solidFill>
                <a:effectLst/>
                <a:latin typeface="Arial" panose="020B0604020202020204" pitchFamily="34" charset="0"/>
                <a:ea typeface="Times New Roman" panose="02020603050405020304" pitchFamily="18" charset="0"/>
              </a:rPr>
              <a:t>Coordinators how</a:t>
            </a:r>
            <a:r>
              <a:rPr lang="en-US" sz="800" baseline="0" dirty="0">
                <a:solidFill>
                  <a:srgbClr val="000000"/>
                </a:solidFill>
                <a:effectLst/>
                <a:latin typeface="Arial" panose="020B0604020202020204" pitchFamily="34" charset="0"/>
                <a:ea typeface="Times New Roman" panose="02020603050405020304" pitchFamily="18" charset="0"/>
              </a:rPr>
              <a:t> to check </a:t>
            </a:r>
            <a:r>
              <a:rPr lang="en-US" sz="800" dirty="0">
                <a:solidFill>
                  <a:srgbClr val="000000"/>
                </a:solidFill>
                <a:effectLst/>
                <a:latin typeface="Arial" panose="020B0604020202020204" pitchFamily="34" charset="0"/>
                <a:ea typeface="Times New Roman" panose="02020603050405020304" pitchFamily="18" charset="0"/>
              </a:rPr>
              <a:t>the monthly reports to make sure their registration numbers are being reported accurately.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800" dirty="0">
                <a:solidFill>
                  <a:srgbClr val="000000"/>
                </a:solidFill>
                <a:effectLst/>
                <a:latin typeface="Arial" panose="020B0604020202020204" pitchFamily="34" charset="0"/>
                <a:ea typeface="Times New Roman" panose="02020603050405020304" pitchFamily="18" charset="0"/>
              </a:rPr>
              <a:t>VRA Coordinators are responsible for ensuring that employees who assist clients in their agency’s application, renewal, or change of address processes receive NVRA training once per year</a:t>
            </a:r>
            <a:r>
              <a:rPr lang="en-US" sz="800" baseline="0" dirty="0">
                <a:solidFill>
                  <a:srgbClr val="000000"/>
                </a:solidFill>
                <a:effectLst/>
                <a:latin typeface="Arial" panose="020B0604020202020204" pitchFamily="34" charset="0"/>
                <a:ea typeface="Times New Roman" panose="02020603050405020304" pitchFamily="18" charset="0"/>
              </a:rPr>
              <a:t> and that new employees are trained promptly.</a:t>
            </a:r>
            <a:endParaRPr lang="en-US" sz="3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800" dirty="0">
                <a:solidFill>
                  <a:srgbClr val="000000"/>
                </a:solidFill>
                <a:effectLst/>
                <a:latin typeface="Arial" panose="020B0604020202020204" pitchFamily="34" charset="0"/>
                <a:ea typeface="Times New Roman" panose="02020603050405020304" pitchFamily="18" charset="0"/>
              </a:rPr>
              <a:t> </a:t>
            </a:r>
            <a:endParaRPr lang="en-US" sz="3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latin typeface="Times New Roman" panose="02020603050405020304" pitchFamily="18" charset="0"/>
              <a:ea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45</a:t>
            </a:fld>
            <a:endParaRPr lang="en-US"/>
          </a:p>
        </p:txBody>
      </p:sp>
    </p:spTree>
    <p:extLst>
      <p:ext uri="{BB962C8B-B14F-4D97-AF65-F5344CB8AC3E}">
        <p14:creationId xmlns:p14="http://schemas.microsoft.com/office/powerpoint/2010/main" val="20640680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training VRAs,</a:t>
            </a:r>
            <a:r>
              <a:rPr lang="en-US" baseline="0" dirty="0"/>
              <a:t> we go over the voter eligibility requirements with them. We advise them not to tell clients whether they are eligible to register to vote, but to recite the voter registration requirements and let them know that county elections offices screen out applicants who are not eligible to vote. We also tell them if someone requests a VRC they must give them one, even if they have concerns about that person’s eligibility. VRA staff are encouraged to promote voter registration.</a:t>
            </a:r>
          </a:p>
          <a:p>
            <a:endParaRPr lang="en-US" baseline="0" dirty="0"/>
          </a:p>
          <a:p>
            <a:r>
              <a:rPr lang="en-US" baseline="0" dirty="0"/>
              <a:t>VRAs are not allowed to give the impression that the decision to register to vote will affect the client’s ability to receive services or benefits. They are also informed they may not influence a client’s political party preference or to discourage clients from registering to vote.</a:t>
            </a:r>
            <a:endParaRPr lang="en-US" dirty="0"/>
          </a:p>
        </p:txBody>
      </p:sp>
      <p:sp>
        <p:nvSpPr>
          <p:cNvPr id="4" name="Header Placeholder 3"/>
          <p:cNvSpPr>
            <a:spLocks noGrp="1"/>
          </p:cNvSpPr>
          <p:nvPr>
            <p:ph type="hdr" sz="quarter"/>
          </p:nvPr>
        </p:nvSpPr>
        <p:spPr/>
        <p:txBody>
          <a:bodyPr/>
          <a:lstStyle/>
          <a:p>
            <a:r>
              <a:rPr lang="en-US"/>
              <a:t>NVRA Training</a:t>
            </a:r>
            <a:endParaRPr lang="en-US" dirty="0"/>
          </a:p>
        </p:txBody>
      </p:sp>
      <p:sp>
        <p:nvSpPr>
          <p:cNvPr id="5" name="Slide Number Placeholder 4"/>
          <p:cNvSpPr>
            <a:spLocks noGrp="1"/>
          </p:cNvSpPr>
          <p:nvPr>
            <p:ph type="sldNum" sz="quarter" idx="5"/>
          </p:nvPr>
        </p:nvSpPr>
        <p:spPr/>
        <p:txBody>
          <a:bodyPr/>
          <a:lstStyle/>
          <a:p>
            <a:fld id="{895503F3-3CA7-4E7D-9B21-EBF5928A2EBD}" type="slidenum">
              <a:rPr lang="en-US" smtClean="0"/>
              <a:t>46</a:t>
            </a:fld>
            <a:endParaRPr lang="en-US"/>
          </a:p>
        </p:txBody>
      </p:sp>
    </p:spTree>
    <p:extLst>
      <p:ext uri="{BB962C8B-B14F-4D97-AF65-F5344CB8AC3E}">
        <p14:creationId xmlns:p14="http://schemas.microsoft.com/office/powerpoint/2010/main" val="2542941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This slide</a:t>
            </a:r>
            <a:r>
              <a:rPr lang="en-US" sz="1200" baseline="0" dirty="0">
                <a:solidFill>
                  <a:srgbClr val="000000"/>
                </a:solidFill>
                <a:effectLst/>
                <a:latin typeface="Arial" panose="020B0604020202020204" pitchFamily="34" charset="0"/>
                <a:ea typeface="Times New Roman" panose="02020603050405020304" pitchFamily="18" charset="0"/>
              </a:rPr>
              <a:t> lists </a:t>
            </a:r>
            <a:r>
              <a:rPr lang="en-US" sz="1200" dirty="0">
                <a:solidFill>
                  <a:srgbClr val="000000"/>
                </a:solidFill>
                <a:effectLst/>
                <a:latin typeface="Arial" panose="020B0604020202020204" pitchFamily="34" charset="0"/>
                <a:ea typeface="Times New Roman" panose="02020603050405020304" pitchFamily="18" charset="0"/>
              </a:rPr>
              <a:t>the webpage addresses for some of the NVRA related resources available on the Secretary of State’s website. </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There is a link to the NVRA landing page, the NVRA training page where you will find this training presentation. NVRA Frequently Asked Questions, which has a lot of very helpful information. The NVRA reports page where you can check the registrations that have been reported for your agency and make sure everything looks correct. </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We’ve also listed links to our resources for voters with disabilities page, voting rights restored for people with a prior felony conviction and a link to our Promote the Vote California page for those of you who would like to be more civically involved.</a:t>
            </a: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endParaRPr lang="en-US" sz="1200" dirty="0">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endParaRPr lang="en-US" sz="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4179568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B9189-88DA-5317-B4FE-A1E637D08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1A2AF-2866-66D1-632B-9EF4572414FC}"/>
              </a:ext>
            </a:extLst>
          </p:cNvPr>
          <p:cNvSpPr>
            <a:spLocks noGrp="1" noRot="1" noChangeAspect="1"/>
          </p:cNvSpPr>
          <p:nvPr>
            <p:ph type="sldImg"/>
          </p:nvPr>
        </p:nvSpPr>
        <p:spPr>
          <a:xfrm>
            <a:off x="457200" y="719138"/>
            <a:ext cx="6400800" cy="3600450"/>
          </a:xfrm>
        </p:spPr>
        <p:txBody>
          <a:bodyPr/>
          <a:lstStyle/>
          <a:p>
            <a:endParaRPr lang="en-US"/>
          </a:p>
        </p:txBody>
      </p:sp>
      <p:sp>
        <p:nvSpPr>
          <p:cNvPr id="3" name="Notes Placeholder 2">
            <a:extLst>
              <a:ext uri="{FF2B5EF4-FFF2-40B4-BE49-F238E27FC236}">
                <a16:creationId xmlns:a16="http://schemas.microsoft.com/office/drawing/2014/main" id="{6091D231-5A85-0FD5-6D02-EBED6907E18F}"/>
              </a:ext>
            </a:extLst>
          </p:cNvPr>
          <p:cNvSpPr>
            <a:spLocks noGrp="1"/>
          </p:cNvSpPr>
          <p:nvPr>
            <p:ph type="body" idx="1"/>
          </p:nvPr>
        </p:nvSpPr>
        <p:spPr/>
        <p:txBody>
          <a:bodyPr/>
          <a:lstStyle/>
          <a:p>
            <a:pPr defTabSz="948507">
              <a:defRPr/>
            </a:pPr>
            <a:r>
              <a:rPr lang="en-US" dirty="0">
                <a:solidFill>
                  <a:srgbClr val="000000"/>
                </a:solidFill>
                <a:ea typeface="Times New Roman" panose="02020603050405020304" pitchFamily="18" charset="0"/>
              </a:rPr>
              <a:t>Just in case you don’t have it, here is our contact information. </a:t>
            </a:r>
          </a:p>
          <a:p>
            <a:pPr defTabSz="948507">
              <a:defRPr/>
            </a:pPr>
            <a:endParaRPr lang="en-US" dirty="0">
              <a:solidFill>
                <a:srgbClr val="000000"/>
              </a:solidFill>
              <a:ea typeface="Times New Roman" panose="02020603050405020304" pitchFamily="18" charset="0"/>
            </a:endParaRPr>
          </a:p>
          <a:p>
            <a:pPr defTabSz="948507">
              <a:defRPr/>
            </a:pPr>
            <a:r>
              <a:rPr lang="en-US" dirty="0">
                <a:solidFill>
                  <a:srgbClr val="000000"/>
                </a:solidFill>
                <a:ea typeface="Times New Roman" panose="02020603050405020304" pitchFamily="18" charset="0"/>
              </a:rPr>
              <a:t>The best way to reach us is by email at nvra@sos.ca.gov.</a:t>
            </a:r>
          </a:p>
          <a:p>
            <a:pPr defTabSz="948507">
              <a:defRPr/>
            </a:pPr>
            <a:endParaRPr lang="en-US" dirty="0">
              <a:solidFill>
                <a:srgbClr val="000000"/>
              </a:solidFill>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B9E2FBA-722C-8FFB-19CD-3CA0D7588838}"/>
              </a:ext>
            </a:extLst>
          </p:cNvPr>
          <p:cNvSpPr>
            <a:spLocks noGrp="1"/>
          </p:cNvSpPr>
          <p:nvPr>
            <p:ph type="sldNum" sz="quarter" idx="10"/>
          </p:nvPr>
        </p:nvSpPr>
        <p:spPr/>
        <p:txBody>
          <a:bodyPr/>
          <a:lstStyle/>
          <a:p>
            <a:fld id="{895503F3-3CA7-4E7D-9B21-EBF5928A2EBD}" type="slidenum">
              <a:rPr lang="en-US" smtClean="0"/>
              <a:t>48</a:t>
            </a:fld>
            <a:endParaRPr lang="en-US"/>
          </a:p>
        </p:txBody>
      </p:sp>
      <p:sp>
        <p:nvSpPr>
          <p:cNvPr id="5" name="Header Placeholder 4">
            <a:extLst>
              <a:ext uri="{FF2B5EF4-FFF2-40B4-BE49-F238E27FC236}">
                <a16:creationId xmlns:a16="http://schemas.microsoft.com/office/drawing/2014/main" id="{39D77D14-B3FD-1CCB-3DA4-8B40104EF2C6}"/>
              </a:ext>
            </a:extLst>
          </p:cNvPr>
          <p:cNvSpPr>
            <a:spLocks noGrp="1"/>
          </p:cNvSpPr>
          <p:nvPr>
            <p:ph type="hdr" sz="quarter" idx="11"/>
          </p:nvPr>
        </p:nvSpPr>
        <p:spPr/>
        <p:txBody>
          <a:bodyPr/>
          <a:lstStyle/>
          <a:p>
            <a:r>
              <a:rPr lang="en-US" dirty="0"/>
              <a:t>NVRA Training</a:t>
            </a:r>
          </a:p>
        </p:txBody>
      </p:sp>
    </p:spTree>
    <p:extLst>
      <p:ext uri="{BB962C8B-B14F-4D97-AF65-F5344CB8AC3E}">
        <p14:creationId xmlns:p14="http://schemas.microsoft.com/office/powerpoint/2010/main" val="2086593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dirty="0">
                <a:solidFill>
                  <a:srgbClr val="000000"/>
                </a:solidFill>
                <a:effectLst/>
                <a:latin typeface="Arial" panose="020B0604020202020204" pitchFamily="34" charset="0"/>
                <a:ea typeface="Times New Roman" panose="02020603050405020304" pitchFamily="18" charset="0"/>
              </a:rPr>
              <a:t>This brings us to the end of the presentation.  We’d like to thank you for viewing the presentation. If you have any questions, please do not hesitate to contact us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503F3-3CA7-4E7D-9B21-EBF5928A2E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NVRA Training</a:t>
            </a:r>
          </a:p>
        </p:txBody>
      </p:sp>
    </p:spTree>
    <p:extLst>
      <p:ext uri="{BB962C8B-B14F-4D97-AF65-F5344CB8AC3E}">
        <p14:creationId xmlns:p14="http://schemas.microsoft.com/office/powerpoint/2010/main" val="3289935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flickr.com/photos/daveynin/10935503663/"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 Capitol">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9" name="Shape 39"/>
          <p:cNvSpPr>
            <a:spLocks noGrp="1"/>
          </p:cNvSpPr>
          <p:nvPr>
            <p:ph type="title" hasCustomPrompt="1"/>
          </p:nvPr>
        </p:nvSpPr>
        <p:spPr>
          <a:xfrm>
            <a:off x="600076" y="321469"/>
            <a:ext cx="4500563" cy="1703784"/>
          </a:xfrm>
          <a:prstGeom prst="rect">
            <a:avLst/>
          </a:prstGeom>
        </p:spPr>
        <p:txBody>
          <a:bodyPr anchor="ctr" anchorCtr="0">
            <a:normAutofit/>
          </a:bodyPr>
          <a:lstStyle>
            <a:lvl1pPr algn="l">
              <a:defRPr sz="4000" b="1">
                <a:solidFill>
                  <a:srgbClr val="FFFFFF"/>
                </a:solidFill>
                <a:latin typeface="Arial" panose="020B0604020202020204" pitchFamily="34" charset="0"/>
                <a:cs typeface="Arial" panose="020B0604020202020204" pitchFamily="34" charset="0"/>
              </a:defRPr>
            </a:lvl1pPr>
          </a:lstStyle>
          <a:p>
            <a:r>
              <a:rPr dirty="0"/>
              <a:t>Title Text</a:t>
            </a:r>
          </a:p>
        </p:txBody>
      </p:sp>
      <p:sp>
        <p:nvSpPr>
          <p:cNvPr id="40" name="Shape 40"/>
          <p:cNvSpPr>
            <a:spLocks noGrp="1"/>
          </p:cNvSpPr>
          <p:nvPr>
            <p:ph type="body" sz="quarter" idx="1" hasCustomPrompt="1"/>
          </p:nvPr>
        </p:nvSpPr>
        <p:spPr>
          <a:xfrm>
            <a:off x="600076" y="2089548"/>
            <a:ext cx="4500563" cy="457200"/>
          </a:xfrm>
          <a:prstGeom prst="rect">
            <a:avLst/>
          </a:prstGeom>
        </p:spPr>
        <p:txBody>
          <a:bodyPr anchor="t"/>
          <a:lstStyle>
            <a:lvl1pPr marL="0" indent="0" algn="ctr">
              <a:spcBef>
                <a:spcPts val="0"/>
              </a:spcBef>
              <a:buSzTx/>
              <a:buNone/>
              <a:defRPr sz="2400" b="1">
                <a:solidFill>
                  <a:schemeClr val="bg1"/>
                </a:solidFill>
                <a:latin typeface="Arial" panose="020B0604020202020204" pitchFamily="34" charset="0"/>
                <a:cs typeface="Arial" panose="020B0604020202020204" pitchFamily="34" charset="0"/>
              </a:defRPr>
            </a:lvl1pPr>
            <a:lvl2pPr marL="0" indent="120547" algn="ctr">
              <a:spcBef>
                <a:spcPts val="0"/>
              </a:spcBef>
              <a:buSzTx/>
              <a:buNone/>
              <a:defRPr sz="1688">
                <a:solidFill>
                  <a:srgbClr val="FFC000"/>
                </a:solidFill>
              </a:defRPr>
            </a:lvl2pPr>
            <a:lvl3pPr marL="0" indent="241093" algn="ctr">
              <a:spcBef>
                <a:spcPts val="0"/>
              </a:spcBef>
              <a:buSzTx/>
              <a:buNone/>
              <a:defRPr sz="1688">
                <a:solidFill>
                  <a:srgbClr val="FFC000"/>
                </a:solidFill>
              </a:defRPr>
            </a:lvl3pPr>
            <a:lvl4pPr marL="0" indent="361640" algn="ctr">
              <a:spcBef>
                <a:spcPts val="0"/>
              </a:spcBef>
              <a:buSzTx/>
              <a:buNone/>
              <a:defRPr sz="1688">
                <a:solidFill>
                  <a:srgbClr val="FFC000"/>
                </a:solidFill>
              </a:defRPr>
            </a:lvl4pPr>
            <a:lvl5pPr marL="0" indent="482186" algn="ctr">
              <a:spcBef>
                <a:spcPts val="0"/>
              </a:spcBef>
              <a:buSzTx/>
              <a:buNone/>
              <a:defRPr sz="1688">
                <a:solidFill>
                  <a:srgbClr val="FFC000"/>
                </a:solidFill>
              </a:defRPr>
            </a:lvl5pPr>
          </a:lstStyle>
          <a:p>
            <a:r>
              <a:rPr lang="en-US" dirty="0"/>
              <a:t>Subtitle Text</a:t>
            </a:r>
          </a:p>
          <a:p>
            <a:endParaRPr dirty="0"/>
          </a:p>
        </p:txBody>
      </p:sp>
      <p:pic>
        <p:nvPicPr>
          <p:cNvPr id="3" name="Picture 2" descr="The California State Capitol Building">
            <a:extLst>
              <a:ext uri="{FF2B5EF4-FFF2-40B4-BE49-F238E27FC236}">
                <a16:creationId xmlns:a16="http://schemas.microsoft.com/office/drawing/2014/main" id="{61F4B528-B04F-9B98-030F-6D3A135FCBA7}"/>
              </a:ext>
            </a:extLst>
          </p:cNvPr>
          <p:cNvPicPr>
            <a:picLocks noChangeAspect="1"/>
          </p:cNvPicPr>
          <p:nvPr userDrawn="1"/>
        </p:nvPicPr>
        <p:blipFill>
          <a:blip r:embed="rId2">
            <a:extLst>
              <a:ext uri="{28A0092B-C50C-407E-A947-70E740481C1C}">
                <a14:useLocalDpi xmlns:a14="http://schemas.microsoft.com/office/drawing/2010/main" val="0"/>
              </a:ext>
            </a:extLst>
          </a:blip>
          <a:srcRect l="13087" b="21663"/>
          <a:stretch/>
        </p:blipFill>
        <p:spPr>
          <a:xfrm>
            <a:off x="6787626" y="9464"/>
            <a:ext cx="5397975" cy="5372350"/>
          </a:xfrm>
          <a:prstGeom prst="rect">
            <a:avLst/>
          </a:prstGeom>
        </p:spPr>
      </p:pic>
      <p:sp>
        <p:nvSpPr>
          <p:cNvPr id="2" name="Shape 133">
            <a:extLst>
              <a:ext uri="{FF2B5EF4-FFF2-40B4-BE49-F238E27FC236}">
                <a16:creationId xmlns:a16="http://schemas.microsoft.com/office/drawing/2014/main" id="{A80C70C9-D9DB-7B3E-708D-58DFB735DDCD}"/>
              </a:ext>
              <a:ext uri="{C183D7F6-B498-43B3-948B-1728B52AA6E4}">
                <adec:decorative xmlns:adec="http://schemas.microsoft.com/office/drawing/2017/decorative" val="1"/>
              </a:ext>
            </a:extLst>
          </p:cNvPr>
          <p:cNvSpPr/>
          <p:nvPr userDrawn="1"/>
        </p:nvSpPr>
        <p:spPr>
          <a:xfrm>
            <a:off x="-6401" y="5478573"/>
            <a:ext cx="12192000" cy="1360079"/>
          </a:xfrm>
          <a:prstGeom prst="rect">
            <a:avLst/>
          </a:prstGeom>
          <a:solidFill>
            <a:srgbClr val="06304D"/>
          </a:solidFill>
          <a:ln w="12700">
            <a:miter lim="400000"/>
          </a:ln>
        </p:spPr>
        <p:txBody>
          <a:bodyPr lIns="38100" tIns="38100" rIns="38100" bIns="38100" anchor="ctr"/>
          <a:lstStyle/>
          <a:p>
            <a:pPr>
              <a:defRPr sz="2400"/>
            </a:pPr>
            <a:endParaRPr sz="1800"/>
          </a:p>
        </p:txBody>
      </p:sp>
      <p:sp>
        <p:nvSpPr>
          <p:cNvPr id="4" name="Shape 134">
            <a:extLst>
              <a:ext uri="{FF2B5EF4-FFF2-40B4-BE49-F238E27FC236}">
                <a16:creationId xmlns:a16="http://schemas.microsoft.com/office/drawing/2014/main" id="{D6D84A8E-7E31-05E7-EC61-2F942CA0724C}"/>
              </a:ext>
              <a:ext uri="{C183D7F6-B498-43B3-948B-1728B52AA6E4}">
                <adec:decorative xmlns:adec="http://schemas.microsoft.com/office/drawing/2017/decorative" val="1"/>
              </a:ext>
            </a:extLst>
          </p:cNvPr>
          <p:cNvSpPr/>
          <p:nvPr userDrawn="1"/>
        </p:nvSpPr>
        <p:spPr>
          <a:xfrm>
            <a:off x="45741" y="5388982"/>
            <a:ext cx="12192000" cy="91440"/>
          </a:xfrm>
          <a:prstGeom prst="rect">
            <a:avLst/>
          </a:prstGeom>
          <a:solidFill>
            <a:srgbClr val="FFC43E"/>
          </a:solidFill>
          <a:ln w="12700">
            <a:miter lim="400000"/>
          </a:ln>
        </p:spPr>
        <p:txBody>
          <a:bodyPr lIns="38100" tIns="38100" rIns="38100" bIns="38100" anchor="ctr"/>
          <a:lstStyle/>
          <a:p>
            <a:pPr algn="ctr">
              <a:defRPr sz="2400"/>
            </a:pPr>
            <a:endParaRPr sz="1800"/>
          </a:p>
        </p:txBody>
      </p:sp>
      <p:pic>
        <p:nvPicPr>
          <p:cNvPr id="5" name="SOS-generic-logo-horizontal-white.png">
            <a:extLst>
              <a:ext uri="{FF2B5EF4-FFF2-40B4-BE49-F238E27FC236}">
                <a16:creationId xmlns:a16="http://schemas.microsoft.com/office/drawing/2014/main" id="{251F6090-CD3C-9773-E3CB-A94EA370D343}"/>
              </a:ext>
            </a:extLst>
          </p:cNvPr>
          <p:cNvPicPr>
            <a:picLocks noChangeAspect="1"/>
          </p:cNvPicPr>
          <p:nvPr userDrawn="1"/>
        </p:nvPicPr>
        <p:blipFill>
          <a:blip r:embed="rId3"/>
          <a:stretch>
            <a:fillRect/>
          </a:stretch>
        </p:blipFill>
        <p:spPr>
          <a:xfrm>
            <a:off x="4221480" y="5757320"/>
            <a:ext cx="3749040" cy="822960"/>
          </a:xfrm>
          <a:prstGeom prst="rect">
            <a:avLst/>
          </a:prstGeom>
          <a:ln w="12700">
            <a:miter lim="400000"/>
          </a:ln>
        </p:spPr>
      </p:pic>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FFFFFF"/>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3059241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 People">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0" name="Shape 30"/>
          <p:cNvSpPr>
            <a:spLocks noGrp="1"/>
          </p:cNvSpPr>
          <p:nvPr>
            <p:ph type="title"/>
          </p:nvPr>
        </p:nvSpPr>
        <p:spPr>
          <a:xfrm>
            <a:off x="3857625" y="257175"/>
            <a:ext cx="4500563" cy="1703784"/>
          </a:xfrm>
          <a:prstGeom prst="rect">
            <a:avLst/>
          </a:prstGeom>
        </p:spPr>
        <p:txBody>
          <a:bodyPr/>
          <a:lstStyle>
            <a:lvl1pPr>
              <a:defRPr sz="4000" b="1">
                <a:solidFill>
                  <a:srgbClr val="FFFFFF"/>
                </a:solidFill>
                <a:latin typeface="Arial" panose="020B0604020202020204" pitchFamily="34" charset="0"/>
                <a:cs typeface="Arial" panose="020B0604020202020204" pitchFamily="34" charset="0"/>
              </a:defRPr>
            </a:lvl1pPr>
          </a:lstStyle>
          <a:p>
            <a:r>
              <a:rPr dirty="0"/>
              <a:t>Title Text</a:t>
            </a:r>
          </a:p>
        </p:txBody>
      </p:sp>
      <p:sp>
        <p:nvSpPr>
          <p:cNvPr id="3" name="Text Placeholder 2">
            <a:extLst>
              <a:ext uri="{FF2B5EF4-FFF2-40B4-BE49-F238E27FC236}">
                <a16:creationId xmlns:a16="http://schemas.microsoft.com/office/drawing/2014/main" id="{7202BE92-ABAB-99B2-8E0D-FBBD65A87CF1}"/>
              </a:ext>
            </a:extLst>
          </p:cNvPr>
          <p:cNvSpPr>
            <a:spLocks noGrp="1"/>
          </p:cNvSpPr>
          <p:nvPr>
            <p:ph type="body" sz="quarter" idx="10" hasCustomPrompt="1"/>
          </p:nvPr>
        </p:nvSpPr>
        <p:spPr>
          <a:xfrm>
            <a:off x="3838277" y="1993107"/>
            <a:ext cx="4500563" cy="457200"/>
          </a:xfrm>
          <a:prstGeom prst="rect">
            <a:avLst/>
          </a:prstGeom>
        </p:spPr>
        <p:txBody>
          <a:bodyPr>
            <a:noAutofit/>
          </a:bodyPr>
          <a:lstStyle>
            <a:lvl1pPr marL="0" indent="0" algn="ctr">
              <a:buNone/>
              <a:defRPr sz="2400" b="1">
                <a:solidFill>
                  <a:srgbClr val="FFFFFF"/>
                </a:solidFill>
                <a:latin typeface="Arial" panose="020B0604020202020204" pitchFamily="34" charset="0"/>
                <a:cs typeface="Arial" panose="020B0604020202020204" pitchFamily="34" charset="0"/>
              </a:defRPr>
            </a:lvl1pPr>
          </a:lstStyle>
          <a:p>
            <a:pPr lvl="0"/>
            <a:r>
              <a:rPr lang="en-US" dirty="0"/>
              <a:t>Subtitle Text</a:t>
            </a:r>
          </a:p>
        </p:txBody>
      </p:sp>
      <p:sp>
        <p:nvSpPr>
          <p:cNvPr id="9" name="Shape 152">
            <a:extLst>
              <a:ext uri="{FF2B5EF4-FFF2-40B4-BE49-F238E27FC236}">
                <a16:creationId xmlns:a16="http://schemas.microsoft.com/office/drawing/2014/main" id="{95B2F056-FD5D-0708-BC63-72D61DEE302A}"/>
              </a:ext>
              <a:ext uri="{C183D7F6-B498-43B3-948B-1728B52AA6E4}">
                <adec:decorative xmlns:adec="http://schemas.microsoft.com/office/drawing/2017/decorative" val="1"/>
              </a:ext>
            </a:extLst>
          </p:cNvPr>
          <p:cNvSpPr/>
          <p:nvPr userDrawn="1"/>
        </p:nvSpPr>
        <p:spPr>
          <a:xfrm>
            <a:off x="-3334" y="2671163"/>
            <a:ext cx="12198668" cy="89619"/>
          </a:xfrm>
          <a:prstGeom prst="rect">
            <a:avLst/>
          </a:prstGeom>
          <a:solidFill>
            <a:srgbClr val="FFC43E"/>
          </a:solidFill>
          <a:ln w="12700">
            <a:miter lim="400000"/>
          </a:ln>
        </p:spPr>
        <p:txBody>
          <a:bodyPr lIns="26789" tIns="26789" rIns="26789" bIns="26789" anchor="ctr"/>
          <a:lstStyle/>
          <a:p>
            <a:pPr>
              <a:defRPr sz="2400"/>
            </a:pPr>
            <a:endParaRPr sz="1265"/>
          </a:p>
        </p:txBody>
      </p:sp>
      <p:pic>
        <p:nvPicPr>
          <p:cNvPr id="7" name="Picture 6" descr="A group of people posing for a photo&#10;">
            <a:extLst>
              <a:ext uri="{FF2B5EF4-FFF2-40B4-BE49-F238E27FC236}">
                <a16:creationId xmlns:a16="http://schemas.microsoft.com/office/drawing/2014/main" id="{3E17C0C1-2F06-1F54-7F4C-C3BAA06FD9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8178" b="13980"/>
          <a:stretch/>
        </p:blipFill>
        <p:spPr>
          <a:xfrm>
            <a:off x="11907" y="2767033"/>
            <a:ext cx="12192000" cy="2645160"/>
          </a:xfrm>
          <a:prstGeom prst="rect">
            <a:avLst/>
          </a:prstGeom>
        </p:spPr>
      </p:pic>
      <p:sp>
        <p:nvSpPr>
          <p:cNvPr id="4" name="Shape 149">
            <a:extLst>
              <a:ext uri="{FF2B5EF4-FFF2-40B4-BE49-F238E27FC236}">
                <a16:creationId xmlns:a16="http://schemas.microsoft.com/office/drawing/2014/main" id="{6F01D9DF-10C8-BCCF-4FA7-F5D850FBF1D8}"/>
              </a:ext>
              <a:ext uri="{C183D7F6-B498-43B3-948B-1728B52AA6E4}">
                <adec:decorative xmlns:adec="http://schemas.microsoft.com/office/drawing/2017/decorative" val="1"/>
              </a:ext>
            </a:extLst>
          </p:cNvPr>
          <p:cNvSpPr/>
          <p:nvPr userDrawn="1"/>
        </p:nvSpPr>
        <p:spPr>
          <a:xfrm>
            <a:off x="2" y="5412874"/>
            <a:ext cx="12198668" cy="1445126"/>
          </a:xfrm>
          <a:prstGeom prst="rect">
            <a:avLst/>
          </a:prstGeom>
          <a:solidFill>
            <a:srgbClr val="06304D"/>
          </a:solidFill>
          <a:ln w="12700">
            <a:miter lim="400000"/>
          </a:ln>
        </p:spPr>
        <p:txBody>
          <a:bodyPr lIns="26789" tIns="26789" rIns="26789" bIns="26789" anchor="ctr"/>
          <a:lstStyle/>
          <a:p>
            <a:pPr>
              <a:defRPr sz="2400"/>
            </a:pPr>
            <a:endParaRPr sz="1265"/>
          </a:p>
        </p:txBody>
      </p:sp>
      <p:sp>
        <p:nvSpPr>
          <p:cNvPr id="8" name="Shape 150">
            <a:extLst>
              <a:ext uri="{FF2B5EF4-FFF2-40B4-BE49-F238E27FC236}">
                <a16:creationId xmlns:a16="http://schemas.microsoft.com/office/drawing/2014/main" id="{19E5CEC6-E328-C7C9-59DD-BCF182372C91}"/>
              </a:ext>
              <a:ext uri="{C183D7F6-B498-43B3-948B-1728B52AA6E4}">
                <adec:decorative xmlns:adec="http://schemas.microsoft.com/office/drawing/2017/decorative" val="1"/>
              </a:ext>
            </a:extLst>
          </p:cNvPr>
          <p:cNvSpPr/>
          <p:nvPr userDrawn="1"/>
        </p:nvSpPr>
        <p:spPr>
          <a:xfrm>
            <a:off x="-3334" y="5410605"/>
            <a:ext cx="12198668" cy="89619"/>
          </a:xfrm>
          <a:prstGeom prst="rect">
            <a:avLst/>
          </a:prstGeom>
          <a:solidFill>
            <a:srgbClr val="FFC43E"/>
          </a:solidFill>
          <a:ln w="12700">
            <a:miter lim="400000"/>
          </a:ln>
        </p:spPr>
        <p:txBody>
          <a:bodyPr lIns="26789" tIns="26789" rIns="26789" bIns="26789" anchor="ctr"/>
          <a:lstStyle/>
          <a:p>
            <a:pPr>
              <a:defRPr sz="2400"/>
            </a:pPr>
            <a:endParaRPr sz="1265"/>
          </a:p>
        </p:txBody>
      </p:sp>
      <p:pic>
        <p:nvPicPr>
          <p:cNvPr id="5" name="SOS-generic-logo-horizontal-white.png">
            <a:extLst>
              <a:ext uri="{FF2B5EF4-FFF2-40B4-BE49-F238E27FC236}">
                <a16:creationId xmlns:a16="http://schemas.microsoft.com/office/drawing/2014/main" id="{56DA2CF3-7B67-CDF3-CCDE-4A1A6390D7F0}"/>
              </a:ext>
            </a:extLst>
          </p:cNvPr>
          <p:cNvPicPr>
            <a:picLocks/>
          </p:cNvPicPr>
          <p:nvPr userDrawn="1"/>
        </p:nvPicPr>
        <p:blipFill>
          <a:blip r:embed="rId3"/>
          <a:stretch>
            <a:fillRect/>
          </a:stretch>
        </p:blipFill>
        <p:spPr>
          <a:xfrm>
            <a:off x="4221480" y="5776120"/>
            <a:ext cx="3749040" cy="822960"/>
          </a:xfrm>
          <a:prstGeom prst="rect">
            <a:avLst/>
          </a:prstGeom>
          <a:ln w="12700">
            <a:miter lim="400000"/>
          </a:ln>
        </p:spPr>
      </p:pic>
      <p:sp>
        <p:nvSpPr>
          <p:cNvPr id="31" name="Shape 31">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FFFFFF"/>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1042949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hoto - People">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0" name="Shape 30"/>
          <p:cNvSpPr>
            <a:spLocks noGrp="1"/>
          </p:cNvSpPr>
          <p:nvPr>
            <p:ph type="title"/>
          </p:nvPr>
        </p:nvSpPr>
        <p:spPr>
          <a:xfrm>
            <a:off x="3857625" y="257175"/>
            <a:ext cx="4500563" cy="1703784"/>
          </a:xfrm>
          <a:prstGeom prst="rect">
            <a:avLst/>
          </a:prstGeom>
        </p:spPr>
        <p:txBody>
          <a:bodyPr/>
          <a:lstStyle>
            <a:lvl1pPr>
              <a:defRPr sz="4000" b="1">
                <a:solidFill>
                  <a:srgbClr val="FFFFFF"/>
                </a:solidFill>
                <a:latin typeface="Arial" panose="020B0604020202020204" pitchFamily="34" charset="0"/>
                <a:cs typeface="Arial" panose="020B0604020202020204" pitchFamily="34" charset="0"/>
              </a:defRPr>
            </a:lvl1pPr>
          </a:lstStyle>
          <a:p>
            <a:r>
              <a:t>Title Text</a:t>
            </a:r>
          </a:p>
        </p:txBody>
      </p:sp>
      <p:sp>
        <p:nvSpPr>
          <p:cNvPr id="3" name="Text Placeholder 2">
            <a:extLst>
              <a:ext uri="{FF2B5EF4-FFF2-40B4-BE49-F238E27FC236}">
                <a16:creationId xmlns:a16="http://schemas.microsoft.com/office/drawing/2014/main" id="{7202BE92-ABAB-99B2-8E0D-FBBD65A87CF1}"/>
              </a:ext>
            </a:extLst>
          </p:cNvPr>
          <p:cNvSpPr>
            <a:spLocks noGrp="1"/>
          </p:cNvSpPr>
          <p:nvPr>
            <p:ph type="body" sz="quarter" idx="10" hasCustomPrompt="1"/>
          </p:nvPr>
        </p:nvSpPr>
        <p:spPr>
          <a:xfrm>
            <a:off x="3838277" y="1993107"/>
            <a:ext cx="4500563" cy="457200"/>
          </a:xfrm>
          <a:prstGeom prst="rect">
            <a:avLst/>
          </a:prstGeom>
        </p:spPr>
        <p:txBody>
          <a:bodyPr>
            <a:noAutofit/>
          </a:bodyPr>
          <a:lstStyle>
            <a:lvl1pPr marL="0" indent="0" algn="ctr">
              <a:buNone/>
              <a:defRPr sz="2400" b="1">
                <a:solidFill>
                  <a:srgbClr val="FFFFFF"/>
                </a:solidFill>
                <a:latin typeface="Arial" panose="020B0604020202020204" pitchFamily="34" charset="0"/>
                <a:cs typeface="Arial" panose="020B0604020202020204" pitchFamily="34" charset="0"/>
              </a:defRPr>
            </a:lvl1pPr>
          </a:lstStyle>
          <a:p>
            <a:pPr lvl="0"/>
            <a:r>
              <a:rPr lang="en-US" dirty="0"/>
              <a:t>Subtitle Text</a:t>
            </a:r>
          </a:p>
        </p:txBody>
      </p:sp>
      <p:sp>
        <p:nvSpPr>
          <p:cNvPr id="9" name="Shape 152">
            <a:extLst>
              <a:ext uri="{FF2B5EF4-FFF2-40B4-BE49-F238E27FC236}">
                <a16:creationId xmlns:a16="http://schemas.microsoft.com/office/drawing/2014/main" id="{95B2F056-FD5D-0708-BC63-72D61DEE302A}"/>
              </a:ext>
              <a:ext uri="{C183D7F6-B498-43B3-948B-1728B52AA6E4}">
                <adec:decorative xmlns:adec="http://schemas.microsoft.com/office/drawing/2017/decorative" val="1"/>
              </a:ext>
            </a:extLst>
          </p:cNvPr>
          <p:cNvSpPr/>
          <p:nvPr userDrawn="1"/>
        </p:nvSpPr>
        <p:spPr>
          <a:xfrm>
            <a:off x="-3334" y="2671163"/>
            <a:ext cx="12198668" cy="89619"/>
          </a:xfrm>
          <a:prstGeom prst="rect">
            <a:avLst/>
          </a:prstGeom>
          <a:solidFill>
            <a:srgbClr val="FFC43E"/>
          </a:solidFill>
          <a:ln w="12700">
            <a:miter lim="400000"/>
          </a:ln>
        </p:spPr>
        <p:txBody>
          <a:bodyPr lIns="26789" tIns="26789" rIns="26789" bIns="26789" anchor="ctr"/>
          <a:lstStyle/>
          <a:p>
            <a:pPr>
              <a:defRPr sz="2400"/>
            </a:pPr>
            <a:endParaRPr sz="1265"/>
          </a:p>
        </p:txBody>
      </p:sp>
      <p:pic>
        <p:nvPicPr>
          <p:cNvPr id="7" name="Picture 6">
            <a:extLst>
              <a:ext uri="{FF2B5EF4-FFF2-40B4-BE49-F238E27FC236}">
                <a16:creationId xmlns:a16="http://schemas.microsoft.com/office/drawing/2014/main" id="{3E17C0C1-2F06-1F54-7F4C-C3BAA06FD915}"/>
              </a:ext>
            </a:extLst>
          </p:cNvPr>
          <p:cNvPicPr>
            <a:picLocks noChangeAspect="1"/>
          </p:cNvPicPr>
          <p:nvPr userDrawn="1"/>
        </p:nvPicPr>
        <p:blipFill>
          <a:blip r:embed="rId2">
            <a:extLst>
              <a:ext uri="{837473B0-CC2E-450A-ABE3-18F120FF3D39}">
                <a1611:picAttrSrcUrl xmlns:a1611="http://schemas.microsoft.com/office/drawing/2016/11/main" r:id="rId3"/>
              </a:ext>
            </a:extLst>
          </a:blip>
          <a:srcRect t="28315" b="28315"/>
          <a:stretch/>
        </p:blipFill>
        <p:spPr>
          <a:xfrm>
            <a:off x="11907" y="2767033"/>
            <a:ext cx="12192000" cy="2645160"/>
          </a:xfrm>
          <a:prstGeom prst="rect">
            <a:avLst/>
          </a:prstGeom>
        </p:spPr>
      </p:pic>
      <p:sp>
        <p:nvSpPr>
          <p:cNvPr id="4" name="Shape 149">
            <a:extLst>
              <a:ext uri="{FF2B5EF4-FFF2-40B4-BE49-F238E27FC236}">
                <a16:creationId xmlns:a16="http://schemas.microsoft.com/office/drawing/2014/main" id="{6F01D9DF-10C8-BCCF-4FA7-F5D850FBF1D8}"/>
              </a:ext>
              <a:ext uri="{C183D7F6-B498-43B3-948B-1728B52AA6E4}">
                <adec:decorative xmlns:adec="http://schemas.microsoft.com/office/drawing/2017/decorative" val="1"/>
              </a:ext>
            </a:extLst>
          </p:cNvPr>
          <p:cNvSpPr/>
          <p:nvPr userDrawn="1"/>
        </p:nvSpPr>
        <p:spPr>
          <a:xfrm>
            <a:off x="2" y="5412874"/>
            <a:ext cx="12198668" cy="1445126"/>
          </a:xfrm>
          <a:prstGeom prst="rect">
            <a:avLst/>
          </a:prstGeom>
          <a:solidFill>
            <a:srgbClr val="06304D"/>
          </a:solidFill>
          <a:ln w="12700">
            <a:miter lim="400000"/>
          </a:ln>
        </p:spPr>
        <p:txBody>
          <a:bodyPr lIns="26789" tIns="26789" rIns="26789" bIns="26789" anchor="ctr"/>
          <a:lstStyle/>
          <a:p>
            <a:pPr>
              <a:defRPr sz="2400"/>
            </a:pPr>
            <a:endParaRPr sz="1265"/>
          </a:p>
        </p:txBody>
      </p:sp>
      <p:sp>
        <p:nvSpPr>
          <p:cNvPr id="8" name="Shape 150">
            <a:extLst>
              <a:ext uri="{FF2B5EF4-FFF2-40B4-BE49-F238E27FC236}">
                <a16:creationId xmlns:a16="http://schemas.microsoft.com/office/drawing/2014/main" id="{19E5CEC6-E328-C7C9-59DD-BCF182372C91}"/>
              </a:ext>
              <a:ext uri="{C183D7F6-B498-43B3-948B-1728B52AA6E4}">
                <adec:decorative xmlns:adec="http://schemas.microsoft.com/office/drawing/2017/decorative" val="1"/>
              </a:ext>
            </a:extLst>
          </p:cNvPr>
          <p:cNvSpPr/>
          <p:nvPr userDrawn="1"/>
        </p:nvSpPr>
        <p:spPr>
          <a:xfrm>
            <a:off x="-3334" y="5410605"/>
            <a:ext cx="12198668" cy="89619"/>
          </a:xfrm>
          <a:prstGeom prst="rect">
            <a:avLst/>
          </a:prstGeom>
          <a:solidFill>
            <a:srgbClr val="FFC43E"/>
          </a:solidFill>
          <a:ln w="12700">
            <a:miter lim="400000"/>
          </a:ln>
        </p:spPr>
        <p:txBody>
          <a:bodyPr lIns="26789" tIns="26789" rIns="26789" bIns="26789" anchor="ctr"/>
          <a:lstStyle/>
          <a:p>
            <a:pPr>
              <a:defRPr sz="2400"/>
            </a:pPr>
            <a:endParaRPr sz="1265"/>
          </a:p>
        </p:txBody>
      </p:sp>
      <p:pic>
        <p:nvPicPr>
          <p:cNvPr id="5" name="SOS-generic-logo-horizontal-white.png">
            <a:extLst>
              <a:ext uri="{FF2B5EF4-FFF2-40B4-BE49-F238E27FC236}">
                <a16:creationId xmlns:a16="http://schemas.microsoft.com/office/drawing/2014/main" id="{56DA2CF3-7B67-CDF3-CCDE-4A1A6390D7F0}"/>
              </a:ext>
            </a:extLst>
          </p:cNvPr>
          <p:cNvPicPr>
            <a:picLocks/>
          </p:cNvPicPr>
          <p:nvPr userDrawn="1"/>
        </p:nvPicPr>
        <p:blipFill>
          <a:blip r:embed="rId4"/>
          <a:stretch>
            <a:fillRect/>
          </a:stretch>
        </p:blipFill>
        <p:spPr>
          <a:xfrm>
            <a:off x="4221480" y="5765106"/>
            <a:ext cx="3749040" cy="822960"/>
          </a:xfrm>
          <a:prstGeom prst="rect">
            <a:avLst/>
          </a:prstGeom>
          <a:ln w="12700">
            <a:miter lim="400000"/>
          </a:ln>
        </p:spPr>
      </p:pic>
      <p:sp>
        <p:nvSpPr>
          <p:cNvPr id="31" name="Shape 31">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FFFFFF"/>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1884657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 - large Capitol">
    <p:spTree>
      <p:nvGrpSpPr>
        <p:cNvPr id="1" name=""/>
        <p:cNvGrpSpPr/>
        <p:nvPr/>
      </p:nvGrpSpPr>
      <p:grpSpPr>
        <a:xfrm>
          <a:off x="0" y="0"/>
          <a:ext cx="0" cy="0"/>
          <a:chOff x="0" y="0"/>
          <a:chExt cx="0" cy="0"/>
        </a:xfrm>
      </p:grpSpPr>
      <p:pic>
        <p:nvPicPr>
          <p:cNvPr id="5" name="Picture 4" descr="The top of the California State Capital Building with U.S. and California flags on a flagpole.">
            <a:extLst>
              <a:ext uri="{FF2B5EF4-FFF2-40B4-BE49-F238E27FC236}">
                <a16:creationId xmlns:a16="http://schemas.microsoft.com/office/drawing/2014/main" id="{122B6EC8-48D6-5923-B0B3-38D7ED672A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4" y="-293006"/>
            <a:ext cx="12198668" cy="5699505"/>
          </a:xfrm>
          <a:prstGeom prst="rect">
            <a:avLst/>
          </a:prstGeom>
        </p:spPr>
      </p:pic>
      <p:sp>
        <p:nvSpPr>
          <p:cNvPr id="48" name="Shape 48"/>
          <p:cNvSpPr>
            <a:spLocks noGrp="1"/>
          </p:cNvSpPr>
          <p:nvPr>
            <p:ph type="title"/>
          </p:nvPr>
        </p:nvSpPr>
        <p:spPr>
          <a:xfrm>
            <a:off x="600076" y="321472"/>
            <a:ext cx="4500563" cy="1518047"/>
          </a:xfrm>
          <a:prstGeom prst="rect">
            <a:avLst/>
          </a:prstGeom>
        </p:spPr>
        <p:txBody>
          <a:bodyPr/>
          <a:lstStyle>
            <a:lvl1pPr>
              <a:defRPr sz="4000" b="1">
                <a:solidFill>
                  <a:srgbClr val="FFFFFF"/>
                </a:solidFill>
                <a:latin typeface="Arial" panose="020B0604020202020204" pitchFamily="34" charset="0"/>
                <a:cs typeface="Arial" panose="020B0604020202020204" pitchFamily="34" charset="0"/>
              </a:defRPr>
            </a:lvl1pPr>
          </a:lstStyle>
          <a:p>
            <a:r>
              <a:rPr dirty="0"/>
              <a:t>Title Text</a:t>
            </a:r>
          </a:p>
        </p:txBody>
      </p:sp>
      <p:sp>
        <p:nvSpPr>
          <p:cNvPr id="3" name="Text Placeholder 2">
            <a:extLst>
              <a:ext uri="{FF2B5EF4-FFF2-40B4-BE49-F238E27FC236}">
                <a16:creationId xmlns:a16="http://schemas.microsoft.com/office/drawing/2014/main" id="{99343CFA-3C92-0C4C-2AFE-2266322BE8C4}"/>
              </a:ext>
            </a:extLst>
          </p:cNvPr>
          <p:cNvSpPr>
            <a:spLocks noGrp="1"/>
          </p:cNvSpPr>
          <p:nvPr>
            <p:ph type="body" sz="quarter" idx="10" hasCustomPrompt="1"/>
          </p:nvPr>
        </p:nvSpPr>
        <p:spPr>
          <a:xfrm>
            <a:off x="600076" y="2089548"/>
            <a:ext cx="4500563" cy="457200"/>
          </a:xfrm>
          <a:prstGeom prst="rect">
            <a:avLst/>
          </a:prstGeom>
        </p:spPr>
        <p:txBody>
          <a:bodyPr>
            <a:noAutofit/>
          </a:bodyPr>
          <a:lstStyle>
            <a:lvl1pPr marL="0" indent="0">
              <a:buNone/>
              <a:defRPr sz="2400" b="1">
                <a:solidFill>
                  <a:srgbClr val="FFFFFF"/>
                </a:solidFill>
                <a:latin typeface="Arial" panose="020B0604020202020204" pitchFamily="34" charset="0"/>
                <a:cs typeface="Arial" panose="020B0604020202020204" pitchFamily="34" charset="0"/>
              </a:defRPr>
            </a:lvl1pPr>
          </a:lstStyle>
          <a:p>
            <a:pPr lvl="0"/>
            <a:r>
              <a:rPr lang="en-US"/>
              <a:t>Subtitle Text</a:t>
            </a:r>
          </a:p>
        </p:txBody>
      </p:sp>
      <p:sp>
        <p:nvSpPr>
          <p:cNvPr id="2" name="Shape 149">
            <a:extLst>
              <a:ext uri="{FF2B5EF4-FFF2-40B4-BE49-F238E27FC236}">
                <a16:creationId xmlns:a16="http://schemas.microsoft.com/office/drawing/2014/main" id="{F363373E-8BAB-E762-AF9F-2FEFF9DE6DF4}"/>
              </a:ext>
              <a:ext uri="{C183D7F6-B498-43B3-948B-1728B52AA6E4}">
                <adec:decorative xmlns:adec="http://schemas.microsoft.com/office/drawing/2017/decorative" val="1"/>
              </a:ext>
            </a:extLst>
          </p:cNvPr>
          <p:cNvSpPr/>
          <p:nvPr userDrawn="1"/>
        </p:nvSpPr>
        <p:spPr>
          <a:xfrm>
            <a:off x="-6666" y="5406499"/>
            <a:ext cx="12198668" cy="1445126"/>
          </a:xfrm>
          <a:prstGeom prst="rect">
            <a:avLst/>
          </a:prstGeom>
          <a:solidFill>
            <a:srgbClr val="06304D"/>
          </a:solidFill>
          <a:ln w="12700">
            <a:miter lim="400000"/>
          </a:ln>
        </p:spPr>
        <p:txBody>
          <a:bodyPr lIns="26789" tIns="26789" rIns="26789" bIns="26789" anchor="ctr"/>
          <a:lstStyle/>
          <a:p>
            <a:pPr>
              <a:defRPr sz="2400"/>
            </a:pPr>
            <a:endParaRPr sz="1265"/>
          </a:p>
        </p:txBody>
      </p:sp>
      <p:sp>
        <p:nvSpPr>
          <p:cNvPr id="4" name="Shape 150">
            <a:extLst>
              <a:ext uri="{FF2B5EF4-FFF2-40B4-BE49-F238E27FC236}">
                <a16:creationId xmlns:a16="http://schemas.microsoft.com/office/drawing/2014/main" id="{6ADABEDE-0201-6010-0262-8B7F93CC205B}"/>
              </a:ext>
              <a:ext uri="{C183D7F6-B498-43B3-948B-1728B52AA6E4}">
                <adec:decorative xmlns:adec="http://schemas.microsoft.com/office/drawing/2017/decorative" val="1"/>
              </a:ext>
            </a:extLst>
          </p:cNvPr>
          <p:cNvSpPr/>
          <p:nvPr userDrawn="1"/>
        </p:nvSpPr>
        <p:spPr>
          <a:xfrm>
            <a:off x="-3334" y="5410605"/>
            <a:ext cx="12198668" cy="89619"/>
          </a:xfrm>
          <a:prstGeom prst="rect">
            <a:avLst/>
          </a:prstGeom>
          <a:solidFill>
            <a:srgbClr val="FFC43E"/>
          </a:solidFill>
          <a:ln w="12700">
            <a:miter lim="400000"/>
          </a:ln>
        </p:spPr>
        <p:txBody>
          <a:bodyPr lIns="26789" tIns="26789" rIns="26789" bIns="26789" anchor="ctr"/>
          <a:lstStyle/>
          <a:p>
            <a:pPr>
              <a:defRPr sz="2400"/>
            </a:pPr>
            <a:endParaRPr sz="1265"/>
          </a:p>
        </p:txBody>
      </p:sp>
      <p:pic>
        <p:nvPicPr>
          <p:cNvPr id="6" name="SOS-generic-logo-horizontal-white.png">
            <a:extLst>
              <a:ext uri="{FF2B5EF4-FFF2-40B4-BE49-F238E27FC236}">
                <a16:creationId xmlns:a16="http://schemas.microsoft.com/office/drawing/2014/main" id="{CA008580-0CC1-A4BA-2EC1-F61C008A9A67}"/>
              </a:ext>
            </a:extLst>
          </p:cNvPr>
          <p:cNvPicPr>
            <a:picLocks noChangeAspect="1"/>
          </p:cNvPicPr>
          <p:nvPr userDrawn="1"/>
        </p:nvPicPr>
        <p:blipFill>
          <a:blip r:embed="rId3"/>
          <a:stretch>
            <a:fillRect/>
          </a:stretch>
        </p:blipFill>
        <p:spPr>
          <a:xfrm>
            <a:off x="4221480" y="5787137"/>
            <a:ext cx="3749040" cy="822960"/>
          </a:xfrm>
          <a:prstGeom prst="rect">
            <a:avLst/>
          </a:prstGeom>
          <a:ln w="12700">
            <a:miter lim="400000"/>
          </a:ln>
        </p:spPr>
      </p:pic>
      <p:sp>
        <p:nvSpPr>
          <p:cNvPr id="49" name="Shape 49">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FFFFFF"/>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60218143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70859A3-9B9A-596B-3151-F8099F89436D}"/>
              </a:ext>
            </a:extLst>
          </p:cNvPr>
          <p:cNvSpPr>
            <a:spLocks noGrp="1"/>
          </p:cNvSpPr>
          <p:nvPr>
            <p:ph type="title" hasCustomPrompt="1"/>
          </p:nvPr>
        </p:nvSpPr>
        <p:spPr>
          <a:xfrm>
            <a:off x="0" y="0"/>
            <a:ext cx="3657600" cy="6858000"/>
          </a:xfrm>
          <a:prstGeom prst="rect">
            <a:avLst/>
          </a:prstGeom>
          <a:gradFill>
            <a:gsLst>
              <a:gs pos="49000">
                <a:srgbClr val="06304D"/>
              </a:gs>
              <a:gs pos="72000">
                <a:srgbClr val="205D96"/>
              </a:gs>
            </a:gsLst>
            <a:lin ang="10800000" scaled="1"/>
          </a:gradFill>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dirty="0"/>
              <a:t>Section Header Text</a:t>
            </a:r>
          </a:p>
        </p:txBody>
      </p:sp>
      <p:sp>
        <p:nvSpPr>
          <p:cNvPr id="4" name="Content Placeholder 3">
            <a:extLst>
              <a:ext uri="{FF2B5EF4-FFF2-40B4-BE49-F238E27FC236}">
                <a16:creationId xmlns:a16="http://schemas.microsoft.com/office/drawing/2014/main" id="{E7885CCE-EDDC-301C-B44E-C534C0A7F207}"/>
              </a:ext>
            </a:extLst>
          </p:cNvPr>
          <p:cNvSpPr>
            <a:spLocks noGrp="1"/>
          </p:cNvSpPr>
          <p:nvPr>
            <p:ph sz="quarter" idx="11"/>
          </p:nvPr>
        </p:nvSpPr>
        <p:spPr>
          <a:xfrm>
            <a:off x="4314886" y="218250"/>
            <a:ext cx="7389435" cy="6435725"/>
          </a:xfrm>
          <a:prstGeom prst="rect">
            <a:avLst/>
          </a:prstGeom>
        </p:spPr>
        <p:txBody>
          <a:bodyPr/>
          <a:lstStyle>
            <a:lvl1pPr marL="0" indent="0">
              <a:spcBef>
                <a:spcPts val="0"/>
              </a:spcBef>
              <a:buNone/>
              <a:defRPr sz="2400">
                <a:solidFill>
                  <a:srgbClr val="06304D"/>
                </a:solidFill>
                <a:latin typeface="Arial" panose="020B0604020202020204" pitchFamily="34" charset="0"/>
                <a:cs typeface="Arial" panose="020B0604020202020204" pitchFamily="34" charset="0"/>
              </a:defRPr>
            </a:lvl1pPr>
            <a:lvl2pPr>
              <a:defRPr sz="1800">
                <a:solidFill>
                  <a:srgbClr val="06304D"/>
                </a:solidFill>
                <a:latin typeface="Arial" panose="020B0604020202020204" pitchFamily="34" charset="0"/>
                <a:cs typeface="Arial" panose="020B0604020202020204" pitchFamily="34" charset="0"/>
              </a:defRPr>
            </a:lvl2pPr>
            <a:lvl3pPr>
              <a:defRPr sz="1800">
                <a:solidFill>
                  <a:srgbClr val="06304D"/>
                </a:solidFill>
                <a:latin typeface="Arial" panose="020B0604020202020204" pitchFamily="34" charset="0"/>
                <a:cs typeface="Arial" panose="020B0604020202020204" pitchFamily="34" charset="0"/>
              </a:defRPr>
            </a:lvl3pPr>
            <a:lvl4pPr>
              <a:defRPr sz="1800">
                <a:solidFill>
                  <a:srgbClr val="06304D"/>
                </a:solidFill>
                <a:latin typeface="Arial" panose="020B0604020202020204" pitchFamily="34" charset="0"/>
                <a:cs typeface="Arial" panose="020B0604020202020204" pitchFamily="34" charset="0"/>
              </a:defRPr>
            </a:lvl4pPr>
            <a:lvl5pPr>
              <a:defRPr sz="1800">
                <a:solidFill>
                  <a:srgbClr val="06304D"/>
                </a:solidFill>
                <a:latin typeface="Arial" panose="020B0604020202020204" pitchFamily="34" charset="0"/>
                <a:cs typeface="Arial" panose="020B0604020202020204" pitchFamily="34" charset="0"/>
              </a:defRPr>
            </a:lvl5pPr>
          </a:lstStyle>
          <a:p>
            <a:pPr lvl="0"/>
            <a:r>
              <a:rPr lang="en-US" dirty="0"/>
              <a:t>Click to edit Master text</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pic>
        <p:nvPicPr>
          <p:cNvPr id="3" name="Graphic 2" descr="Bookmark with solid fill">
            <a:extLst>
              <a:ext uri="{FF2B5EF4-FFF2-40B4-BE49-F238E27FC236}">
                <a16:creationId xmlns:a16="http://schemas.microsoft.com/office/drawing/2014/main" id="{25833F9D-C436-BB23-34F1-7E419C39E5D2}"/>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10119360" y="-91440"/>
            <a:ext cx="2438400" cy="13716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150977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subject box">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BF62913-AB73-D7AF-C350-CFA62E4CA9FE}"/>
              </a:ext>
              <a:ext uri="{C183D7F6-B498-43B3-948B-1728B52AA6E4}">
                <adec:decorative xmlns:adec="http://schemas.microsoft.com/office/drawing/2017/decorative" val="1"/>
              </a:ext>
            </a:extLst>
          </p:cNvPr>
          <p:cNvSpPr/>
          <p:nvPr userDrawn="1"/>
        </p:nvSpPr>
        <p:spPr>
          <a:xfrm>
            <a:off x="4620199" y="1923363"/>
            <a:ext cx="6962201" cy="4297680"/>
          </a:xfrm>
          <a:prstGeom prst="rect">
            <a:avLst/>
          </a:prstGeom>
          <a:noFill/>
          <a:ln w="28575" cap="flat">
            <a:solidFill>
              <a:srgbClr val="FFC43E"/>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7" name="Title 6">
            <a:extLst>
              <a:ext uri="{FF2B5EF4-FFF2-40B4-BE49-F238E27FC236}">
                <a16:creationId xmlns:a16="http://schemas.microsoft.com/office/drawing/2014/main" id="{070859A3-9B9A-596B-3151-F8099F89436D}"/>
              </a:ext>
            </a:extLst>
          </p:cNvPr>
          <p:cNvSpPr>
            <a:spLocks noGrp="1"/>
          </p:cNvSpPr>
          <p:nvPr>
            <p:ph type="title" hasCustomPrompt="1"/>
          </p:nvPr>
        </p:nvSpPr>
        <p:spPr>
          <a:xfrm>
            <a:off x="0" y="0"/>
            <a:ext cx="3657600" cy="6858000"/>
          </a:xfrm>
          <a:prstGeom prst="rect">
            <a:avLst/>
          </a:prstGeom>
          <a:gradFill>
            <a:gsLst>
              <a:gs pos="49000">
                <a:srgbClr val="06304D"/>
              </a:gs>
              <a:gs pos="72000">
                <a:srgbClr val="205D96"/>
              </a:gs>
            </a:gsLst>
            <a:lin ang="10800000" scaled="1"/>
          </a:gradFill>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a:t>Section Header Text</a:t>
            </a:r>
          </a:p>
        </p:txBody>
      </p:sp>
      <p:sp>
        <p:nvSpPr>
          <p:cNvPr id="5" name="Text Placeholder 4">
            <a:extLst>
              <a:ext uri="{FF2B5EF4-FFF2-40B4-BE49-F238E27FC236}">
                <a16:creationId xmlns:a16="http://schemas.microsoft.com/office/drawing/2014/main" id="{DDEDE0F7-2416-73CB-415B-A7A5F500117D}"/>
              </a:ext>
            </a:extLst>
          </p:cNvPr>
          <p:cNvSpPr>
            <a:spLocks noGrp="1"/>
          </p:cNvSpPr>
          <p:nvPr>
            <p:ph type="body" sz="quarter" idx="12"/>
          </p:nvPr>
        </p:nvSpPr>
        <p:spPr>
          <a:xfrm>
            <a:off x="5194704" y="1237563"/>
            <a:ext cx="4876800" cy="1371600"/>
          </a:xfrm>
          <a:prstGeom prst="roundRect">
            <a:avLst/>
          </a:prstGeom>
          <a:solidFill>
            <a:srgbClr val="2368AD"/>
          </a:solidFill>
          <a:ln w="254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chorCtr="1"/>
          <a:lstStyle>
            <a:lvl1pPr marL="0" indent="0">
              <a:spcBef>
                <a:spcPts val="0"/>
              </a:spcBef>
              <a:buNone/>
              <a:defRPr sz="3200">
                <a:solidFill>
                  <a:schemeClr val="bg1"/>
                </a:solidFill>
              </a:defRPr>
            </a:lvl1pPr>
          </a:lstStyle>
          <a:p>
            <a:pPr lvl="0"/>
            <a:r>
              <a:rPr lang="en-US" dirty="0"/>
              <a:t>Click to edit Master</a:t>
            </a:r>
          </a:p>
        </p:txBody>
      </p:sp>
      <p:sp>
        <p:nvSpPr>
          <p:cNvPr id="6" name="Content Placeholder 5">
            <a:extLst>
              <a:ext uri="{FF2B5EF4-FFF2-40B4-BE49-F238E27FC236}">
                <a16:creationId xmlns:a16="http://schemas.microsoft.com/office/drawing/2014/main" id="{F4E79653-490D-040A-0C07-53AB408035FA}"/>
              </a:ext>
            </a:extLst>
          </p:cNvPr>
          <p:cNvSpPr>
            <a:spLocks noGrp="1"/>
          </p:cNvSpPr>
          <p:nvPr>
            <p:ph sz="quarter" idx="13"/>
          </p:nvPr>
        </p:nvSpPr>
        <p:spPr>
          <a:xfrm>
            <a:off x="4748499" y="2042622"/>
            <a:ext cx="6705600" cy="4092364"/>
          </a:xfrm>
          <a:prstGeom prst="rect">
            <a:avLst/>
          </a:prstGeom>
          <a:ln w="31750">
            <a:noFill/>
          </a:ln>
        </p:spPr>
        <p:txBody>
          <a:bodyPr anchor="ctr" anchorCtr="0"/>
          <a:lstStyle>
            <a:lvl1pPr marL="0" indent="0">
              <a:spcBef>
                <a:spcPts val="0"/>
              </a:spcBef>
              <a:buNone/>
              <a:defRPr sz="3200">
                <a:solidFill>
                  <a:srgbClr val="06304D"/>
                </a:solidFill>
              </a:defRPr>
            </a:lvl1pPr>
          </a:lstStyle>
          <a:p>
            <a:pPr lvl="0"/>
            <a:r>
              <a:rPr lang="en-US" dirty="0"/>
              <a:t>Click to edit Master text styles</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11704322" y="6505281"/>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pic>
        <p:nvPicPr>
          <p:cNvPr id="3" name="Graphic 2">
            <a:extLst>
              <a:ext uri="{FF2B5EF4-FFF2-40B4-BE49-F238E27FC236}">
                <a16:creationId xmlns:a16="http://schemas.microsoft.com/office/drawing/2014/main" id="{E1F07531-26D1-F960-1496-F8707FE30722}"/>
              </a:ext>
              <a:ext uri="{C183D7F6-B498-43B3-948B-1728B52AA6E4}">
                <adec:decorative xmlns:adec="http://schemas.microsoft.com/office/drawing/2017/decorative" val="1"/>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10119360" y="-91440"/>
            <a:ext cx="2438400" cy="10972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2414603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3 subject boxes">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70859A3-9B9A-596B-3151-F8099F89436D}"/>
              </a:ext>
            </a:extLst>
          </p:cNvPr>
          <p:cNvSpPr>
            <a:spLocks noGrp="1"/>
          </p:cNvSpPr>
          <p:nvPr>
            <p:ph type="title" hasCustomPrompt="1"/>
          </p:nvPr>
        </p:nvSpPr>
        <p:spPr>
          <a:xfrm>
            <a:off x="-1" y="0"/>
            <a:ext cx="3657600" cy="6858000"/>
          </a:xfrm>
          <a:prstGeom prst="rect">
            <a:avLst/>
          </a:prstGeom>
          <a:gradFill>
            <a:gsLst>
              <a:gs pos="49000">
                <a:srgbClr val="06304D"/>
              </a:gs>
              <a:gs pos="72000">
                <a:srgbClr val="205D96"/>
              </a:gs>
            </a:gsLst>
            <a:lin ang="10800000" scaled="1"/>
          </a:gradFill>
        </p:spPr>
        <p:txBody>
          <a:bodyPr anchor="ctr" anchorCtr="0"/>
          <a:lstStyle>
            <a:lvl1pPr>
              <a:defRPr sz="4000">
                <a:solidFill>
                  <a:schemeClr val="bg1"/>
                </a:solidFill>
                <a:latin typeface="Arial" panose="020B0604020202020204" pitchFamily="34" charset="0"/>
                <a:cs typeface="Arial" panose="020B0604020202020204" pitchFamily="34" charset="0"/>
              </a:defRPr>
            </a:lvl1pPr>
          </a:lstStyle>
          <a:p>
            <a:r>
              <a:rPr lang="en-US" dirty="0"/>
              <a:t>Section Header Text</a:t>
            </a:r>
          </a:p>
        </p:txBody>
      </p:sp>
      <p:sp>
        <p:nvSpPr>
          <p:cNvPr id="41" name="Shape 41">
            <a:extLst>
              <a:ext uri="{C183D7F6-B498-43B3-948B-1728B52AA6E4}">
                <adec:decorative xmlns:adec="http://schemas.microsoft.com/office/drawing/2017/decorative" val="1"/>
              </a:ext>
            </a:extLst>
          </p:cNvPr>
          <p:cNvSpPr>
            <a:spLocks noGrp="1"/>
          </p:cNvSpPr>
          <p:nvPr>
            <p:ph type="sldNum" sz="quarter" idx="2"/>
          </p:nvPr>
        </p:nvSpPr>
        <p:spPr>
          <a:xfrm>
            <a:off x="11704321" y="6505279"/>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5" name="Text Placeholder 4">
            <a:extLst>
              <a:ext uri="{FF2B5EF4-FFF2-40B4-BE49-F238E27FC236}">
                <a16:creationId xmlns:a16="http://schemas.microsoft.com/office/drawing/2014/main" id="{28803599-AC4B-F9DA-C090-59F21E567571}"/>
              </a:ext>
            </a:extLst>
          </p:cNvPr>
          <p:cNvSpPr>
            <a:spLocks noGrp="1"/>
          </p:cNvSpPr>
          <p:nvPr>
            <p:ph type="body" sz="quarter" idx="10" hasCustomPrompt="1"/>
          </p:nvPr>
        </p:nvSpPr>
        <p:spPr>
          <a:xfrm>
            <a:off x="4145280" y="137160"/>
            <a:ext cx="7680960" cy="640080"/>
          </a:xfrm>
          <a:prstGeom prst="rect">
            <a:avLst/>
          </a:prstGeom>
          <a:gradFill>
            <a:gsLst>
              <a:gs pos="49000">
                <a:srgbClr val="06304D"/>
              </a:gs>
              <a:gs pos="72000">
                <a:srgbClr val="205D96"/>
              </a:gs>
            </a:gsLst>
            <a:lin ang="10800000" scaled="1"/>
          </a:gradFill>
        </p:spPr>
        <p:txBody>
          <a:bodyPr/>
          <a:lstStyle>
            <a:lvl1pPr marL="0" indent="0">
              <a:spcBef>
                <a:spcPts val="0"/>
              </a:spcBef>
              <a:buNone/>
              <a:defRPr sz="2400">
                <a:solidFill>
                  <a:schemeClr val="bg1"/>
                </a:solidFill>
              </a:defRPr>
            </a:lvl1pPr>
          </a:lstStyle>
          <a:p>
            <a:pPr lvl="0"/>
            <a:r>
              <a:rPr lang="en-US" dirty="0"/>
              <a:t>Header 1</a:t>
            </a:r>
          </a:p>
        </p:txBody>
      </p:sp>
      <p:sp>
        <p:nvSpPr>
          <p:cNvPr id="9" name="Content Placeholder 8">
            <a:extLst>
              <a:ext uri="{FF2B5EF4-FFF2-40B4-BE49-F238E27FC236}">
                <a16:creationId xmlns:a16="http://schemas.microsoft.com/office/drawing/2014/main" id="{E572546B-84DA-BDDA-DB29-46691DD43106}"/>
              </a:ext>
            </a:extLst>
          </p:cNvPr>
          <p:cNvSpPr>
            <a:spLocks noGrp="1"/>
          </p:cNvSpPr>
          <p:nvPr>
            <p:ph sz="quarter" idx="11" hasCustomPrompt="1"/>
          </p:nvPr>
        </p:nvSpPr>
        <p:spPr>
          <a:xfrm>
            <a:off x="4145280" y="914400"/>
            <a:ext cx="7680960" cy="1280160"/>
          </a:xfrm>
          <a:prstGeom prst="rect">
            <a:avLst/>
          </a:prstGeom>
        </p:spPr>
        <p:txBody>
          <a:bodyPr/>
          <a:lstStyle>
            <a:lvl1pPr marL="0" indent="0">
              <a:spcBef>
                <a:spcPts val="0"/>
              </a:spcBef>
              <a:buNone/>
              <a:defRPr sz="2400">
                <a:solidFill>
                  <a:srgbClr val="06304D"/>
                </a:solidFill>
              </a:defRPr>
            </a:lvl1pPr>
          </a:lstStyle>
          <a:p>
            <a:pPr lvl="0"/>
            <a:r>
              <a:rPr lang="en-US" dirty="0"/>
              <a:t>Content 1</a:t>
            </a:r>
          </a:p>
        </p:txBody>
      </p:sp>
      <p:sp>
        <p:nvSpPr>
          <p:cNvPr id="11" name="Text Placeholder 10">
            <a:extLst>
              <a:ext uri="{FF2B5EF4-FFF2-40B4-BE49-F238E27FC236}">
                <a16:creationId xmlns:a16="http://schemas.microsoft.com/office/drawing/2014/main" id="{8EEEA7CC-3FCC-8A6B-5CD0-F8E65F1E7E8D}"/>
              </a:ext>
            </a:extLst>
          </p:cNvPr>
          <p:cNvSpPr>
            <a:spLocks noGrp="1"/>
          </p:cNvSpPr>
          <p:nvPr>
            <p:ph type="body" sz="quarter" idx="12" hasCustomPrompt="1"/>
          </p:nvPr>
        </p:nvSpPr>
        <p:spPr>
          <a:xfrm>
            <a:off x="4145280" y="2377440"/>
            <a:ext cx="7680960" cy="640080"/>
          </a:xfrm>
          <a:prstGeom prst="rect">
            <a:avLst/>
          </a:prstGeom>
          <a:gradFill>
            <a:gsLst>
              <a:gs pos="49000">
                <a:srgbClr val="06304D"/>
              </a:gs>
              <a:gs pos="72000">
                <a:srgbClr val="205D96"/>
              </a:gs>
            </a:gsLst>
            <a:lin ang="10800000" scaled="1"/>
          </a:gradFill>
        </p:spPr>
        <p:txBody>
          <a:bodyPr/>
          <a:lstStyle>
            <a:lvl1pPr marL="0" indent="0">
              <a:spcBef>
                <a:spcPts val="0"/>
              </a:spcBef>
              <a:buNone/>
              <a:defRPr sz="2400">
                <a:solidFill>
                  <a:schemeClr val="bg1"/>
                </a:solidFill>
              </a:defRPr>
            </a:lvl1pPr>
          </a:lstStyle>
          <a:p>
            <a:pPr lvl="0"/>
            <a:r>
              <a:rPr lang="en-US" dirty="0"/>
              <a:t>Header 2</a:t>
            </a:r>
          </a:p>
        </p:txBody>
      </p:sp>
      <p:sp>
        <p:nvSpPr>
          <p:cNvPr id="13" name="Content Placeholder 12">
            <a:extLst>
              <a:ext uri="{FF2B5EF4-FFF2-40B4-BE49-F238E27FC236}">
                <a16:creationId xmlns:a16="http://schemas.microsoft.com/office/drawing/2014/main" id="{02DA8092-6C77-60CE-8E74-B94031D5087A}"/>
              </a:ext>
            </a:extLst>
          </p:cNvPr>
          <p:cNvSpPr>
            <a:spLocks noGrp="1"/>
          </p:cNvSpPr>
          <p:nvPr>
            <p:ph sz="quarter" idx="13" hasCustomPrompt="1"/>
          </p:nvPr>
        </p:nvSpPr>
        <p:spPr>
          <a:xfrm>
            <a:off x="4145280" y="3154680"/>
            <a:ext cx="7680960" cy="1280160"/>
          </a:xfrm>
          <a:prstGeom prst="rect">
            <a:avLst/>
          </a:prstGeom>
        </p:spPr>
        <p:txBody>
          <a:bodyPr/>
          <a:lstStyle>
            <a:lvl1pPr marL="0" indent="0">
              <a:spcBef>
                <a:spcPts val="0"/>
              </a:spcBef>
              <a:buNone/>
              <a:defRPr sz="2400">
                <a:solidFill>
                  <a:srgbClr val="06304D"/>
                </a:solidFill>
              </a:defRPr>
            </a:lvl1pPr>
          </a:lstStyle>
          <a:p>
            <a:pPr lvl="0"/>
            <a:r>
              <a:rPr lang="en-US" dirty="0"/>
              <a:t>Content 2</a:t>
            </a:r>
          </a:p>
        </p:txBody>
      </p:sp>
      <p:sp>
        <p:nvSpPr>
          <p:cNvPr id="15" name="Text Placeholder 14">
            <a:extLst>
              <a:ext uri="{FF2B5EF4-FFF2-40B4-BE49-F238E27FC236}">
                <a16:creationId xmlns:a16="http://schemas.microsoft.com/office/drawing/2014/main" id="{9EB6C2F3-0C63-2291-27F3-9F3E8CF481C1}"/>
              </a:ext>
            </a:extLst>
          </p:cNvPr>
          <p:cNvSpPr>
            <a:spLocks noGrp="1"/>
          </p:cNvSpPr>
          <p:nvPr>
            <p:ph type="body" sz="quarter" idx="14" hasCustomPrompt="1"/>
          </p:nvPr>
        </p:nvSpPr>
        <p:spPr>
          <a:xfrm>
            <a:off x="4145280" y="4572000"/>
            <a:ext cx="7680960" cy="640080"/>
          </a:xfrm>
          <a:prstGeom prst="rect">
            <a:avLst/>
          </a:prstGeom>
          <a:gradFill>
            <a:gsLst>
              <a:gs pos="49000">
                <a:srgbClr val="06304D"/>
              </a:gs>
              <a:gs pos="72000">
                <a:srgbClr val="205D96"/>
              </a:gs>
            </a:gsLst>
            <a:lin ang="10800000" scaled="1"/>
          </a:gradFill>
        </p:spPr>
        <p:txBody>
          <a:bodyPr/>
          <a:lstStyle>
            <a:lvl1pPr marL="0" indent="0">
              <a:spcBef>
                <a:spcPts val="0"/>
              </a:spcBef>
              <a:buNone/>
              <a:defRPr sz="2400">
                <a:solidFill>
                  <a:schemeClr val="bg1"/>
                </a:solidFill>
              </a:defRPr>
            </a:lvl1pPr>
          </a:lstStyle>
          <a:p>
            <a:pPr lvl="0"/>
            <a:r>
              <a:rPr lang="en-US" dirty="0"/>
              <a:t>Text 3</a:t>
            </a:r>
          </a:p>
        </p:txBody>
      </p:sp>
      <p:sp>
        <p:nvSpPr>
          <p:cNvPr id="17" name="Content Placeholder 16">
            <a:extLst>
              <a:ext uri="{FF2B5EF4-FFF2-40B4-BE49-F238E27FC236}">
                <a16:creationId xmlns:a16="http://schemas.microsoft.com/office/drawing/2014/main" id="{CF515EBD-999B-44F6-115E-9BBD572D0150}"/>
              </a:ext>
            </a:extLst>
          </p:cNvPr>
          <p:cNvSpPr>
            <a:spLocks noGrp="1"/>
          </p:cNvSpPr>
          <p:nvPr>
            <p:ph sz="quarter" idx="15" hasCustomPrompt="1"/>
          </p:nvPr>
        </p:nvSpPr>
        <p:spPr>
          <a:xfrm>
            <a:off x="4145280" y="5394960"/>
            <a:ext cx="7680960" cy="1280160"/>
          </a:xfrm>
          <a:prstGeom prst="rect">
            <a:avLst/>
          </a:prstGeom>
        </p:spPr>
        <p:txBody>
          <a:bodyPr/>
          <a:lstStyle>
            <a:lvl1pPr marL="0" indent="0">
              <a:spcBef>
                <a:spcPts val="0"/>
              </a:spcBef>
              <a:buNone/>
              <a:defRPr sz="2400">
                <a:solidFill>
                  <a:srgbClr val="06304D"/>
                </a:solidFill>
              </a:defRPr>
            </a:lvl1pPr>
          </a:lstStyle>
          <a:p>
            <a:pPr lvl="0"/>
            <a:r>
              <a:rPr lang="en-US" dirty="0"/>
              <a:t>Content 3</a:t>
            </a:r>
          </a:p>
        </p:txBody>
      </p:sp>
      <p:pic>
        <p:nvPicPr>
          <p:cNvPr id="2" name="Graphic 1">
            <a:extLst>
              <a:ext uri="{FF2B5EF4-FFF2-40B4-BE49-F238E27FC236}">
                <a16:creationId xmlns:a16="http://schemas.microsoft.com/office/drawing/2014/main" id="{4B716B86-D120-E252-8197-E500B638FE45}"/>
              </a:ext>
              <a:ext uri="{C183D7F6-B498-43B3-948B-1728B52AA6E4}">
                <adec:decorative xmlns:adec="http://schemas.microsoft.com/office/drawing/2017/decorative" val="1"/>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10119360" y="-91440"/>
            <a:ext cx="2438400" cy="13716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0299108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yellow 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6CC3-111F-2927-1E74-819679152A2F}"/>
              </a:ext>
            </a:extLst>
          </p:cNvPr>
          <p:cNvSpPr>
            <a:spLocks noGrp="1"/>
          </p:cNvSpPr>
          <p:nvPr>
            <p:ph type="title" hasCustomPrompt="1"/>
          </p:nvPr>
        </p:nvSpPr>
        <p:spPr>
          <a:xfrm>
            <a:off x="609600" y="164592"/>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5" name="Text Placeholder 4">
            <a:extLst>
              <a:ext uri="{FF2B5EF4-FFF2-40B4-BE49-F238E27FC236}">
                <a16:creationId xmlns:a16="http://schemas.microsoft.com/office/drawing/2014/main" id="{D4640014-7EC2-114C-C089-C208241C2F4B}"/>
              </a:ext>
            </a:extLst>
          </p:cNvPr>
          <p:cNvSpPr>
            <a:spLocks noGrp="1"/>
          </p:cNvSpPr>
          <p:nvPr>
            <p:ph type="body" sz="quarter" idx="10" hasCustomPrompt="1"/>
          </p:nvPr>
        </p:nvSpPr>
        <p:spPr>
          <a:xfrm>
            <a:off x="609600" y="985838"/>
            <a:ext cx="10972800" cy="457200"/>
          </a:xfrm>
          <a:prstGeom prst="rect">
            <a:avLst/>
          </a:prstGeom>
        </p:spPr>
        <p:txBody>
          <a:bodyPr/>
          <a:lstStyle>
            <a:lvl1pPr marL="0" indent="0">
              <a:spcBef>
                <a:spcPts val="0"/>
              </a:spcBef>
              <a:buNone/>
              <a:defRPr sz="2400">
                <a:solidFill>
                  <a:srgbClr val="06304D"/>
                </a:solidFill>
              </a:defRPr>
            </a:lvl1pPr>
          </a:lstStyle>
          <a:p>
            <a:pPr lvl="0"/>
            <a:r>
              <a:rPr lang="en-US" dirty="0"/>
              <a:t>Subtitle</a:t>
            </a:r>
          </a:p>
        </p:txBody>
      </p:sp>
      <p:sp>
        <p:nvSpPr>
          <p:cNvPr id="7" name="Content Placeholder 6">
            <a:extLst>
              <a:ext uri="{FF2B5EF4-FFF2-40B4-BE49-F238E27FC236}">
                <a16:creationId xmlns:a16="http://schemas.microsoft.com/office/drawing/2014/main" id="{AC17C8E0-AA46-5039-8AB5-B82D35D5D668}"/>
              </a:ext>
            </a:extLst>
          </p:cNvPr>
          <p:cNvSpPr>
            <a:spLocks noGrp="1"/>
          </p:cNvSpPr>
          <p:nvPr>
            <p:ph sz="quarter" idx="11"/>
          </p:nvPr>
        </p:nvSpPr>
        <p:spPr>
          <a:xfrm>
            <a:off x="609600" y="1544404"/>
            <a:ext cx="10972800" cy="4660900"/>
          </a:xfrm>
          <a:prstGeom prst="rect">
            <a:avLst/>
          </a:prstGeom>
        </p:spPr>
        <p:txBody>
          <a:bodyPr/>
          <a:lstStyle>
            <a:lvl1pPr marL="0" indent="0">
              <a:spcBef>
                <a:spcPts val="0"/>
              </a:spcBef>
              <a:buNone/>
              <a:defRPr sz="2400">
                <a:solidFill>
                  <a:srgbClr val="06304D"/>
                </a:solidFill>
              </a:defRPr>
            </a:lvl1pPr>
          </a:lstStyle>
          <a:p>
            <a:pPr lvl="0"/>
            <a:endParaRPr lang="en-US" dirty="0"/>
          </a:p>
        </p:txBody>
      </p:sp>
      <p:sp>
        <p:nvSpPr>
          <p:cNvPr id="4" name="Text Placeholder 3">
            <a:extLst>
              <a:ext uri="{FF2B5EF4-FFF2-40B4-BE49-F238E27FC236}">
                <a16:creationId xmlns:a16="http://schemas.microsoft.com/office/drawing/2014/main" id="{095F3918-0138-8881-E3E2-B1BB59396BC0}"/>
              </a:ext>
            </a:extLst>
          </p:cNvPr>
          <p:cNvSpPr>
            <a:spLocks noGrp="1"/>
          </p:cNvSpPr>
          <p:nvPr>
            <p:ph type="body" sz="quarter" idx="12" hasCustomPrompt="1"/>
          </p:nvPr>
        </p:nvSpPr>
        <p:spPr>
          <a:xfrm>
            <a:off x="609600" y="6312314"/>
            <a:ext cx="10972800" cy="457200"/>
          </a:xfrm>
          <a:prstGeom prst="rect">
            <a:avLst/>
          </a:prstGeom>
        </p:spPr>
        <p:txBody>
          <a:bodyPr/>
          <a:lstStyle>
            <a:lvl1pPr marL="0" indent="0">
              <a:spcBef>
                <a:spcPts val="0"/>
              </a:spcBef>
              <a:buFontTx/>
              <a:buNone/>
              <a:defRPr sz="2400">
                <a:solidFill>
                  <a:srgbClr val="06304D"/>
                </a:solidFill>
              </a:defRPr>
            </a:lvl1pPr>
            <a:lvl2pPr>
              <a:defRPr sz="2400"/>
            </a:lvl2pPr>
            <a:lvl3pPr>
              <a:defRPr sz="2400"/>
            </a:lvl3pPr>
            <a:lvl4pPr>
              <a:defRPr sz="2400"/>
            </a:lvl4pPr>
            <a:lvl5pPr>
              <a:defRPr sz="2400"/>
            </a:lvl5pPr>
          </a:lstStyle>
          <a:p>
            <a:pPr lvl="0"/>
            <a:r>
              <a:rPr lang="en-US" dirty="0"/>
              <a:t>Footer</a:t>
            </a:r>
          </a:p>
        </p:txBody>
      </p:sp>
    </p:spTree>
    <p:extLst>
      <p:ext uri="{BB962C8B-B14F-4D97-AF65-F5344CB8AC3E}">
        <p14:creationId xmlns:p14="http://schemas.microsoft.com/office/powerpoint/2010/main" val="413701281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yellow 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6CC3-111F-2927-1E74-819679152A2F}"/>
              </a:ext>
            </a:extLst>
          </p:cNvPr>
          <p:cNvSpPr>
            <a:spLocks noGrp="1"/>
          </p:cNvSpPr>
          <p:nvPr>
            <p:ph type="title" hasCustomPrompt="1"/>
          </p:nvPr>
        </p:nvSpPr>
        <p:spPr>
          <a:xfrm>
            <a:off x="609600" y="164592"/>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06304D"/>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5" name="Text Placeholder 4">
            <a:extLst>
              <a:ext uri="{FF2B5EF4-FFF2-40B4-BE49-F238E27FC236}">
                <a16:creationId xmlns:a16="http://schemas.microsoft.com/office/drawing/2014/main" id="{D4640014-7EC2-114C-C089-C208241C2F4B}"/>
              </a:ext>
            </a:extLst>
          </p:cNvPr>
          <p:cNvSpPr>
            <a:spLocks noGrp="1"/>
          </p:cNvSpPr>
          <p:nvPr>
            <p:ph type="body" sz="quarter" idx="10" hasCustomPrompt="1"/>
          </p:nvPr>
        </p:nvSpPr>
        <p:spPr>
          <a:xfrm>
            <a:off x="609600" y="985838"/>
            <a:ext cx="10972800" cy="457200"/>
          </a:xfrm>
          <a:prstGeom prst="rect">
            <a:avLst/>
          </a:prstGeom>
        </p:spPr>
        <p:txBody>
          <a:bodyPr/>
          <a:lstStyle>
            <a:lvl1pPr marL="0" indent="0">
              <a:buNone/>
              <a:defRPr sz="2400">
                <a:solidFill>
                  <a:srgbClr val="06304D"/>
                </a:solidFill>
              </a:defRPr>
            </a:lvl1pPr>
          </a:lstStyle>
          <a:p>
            <a:pPr lvl="0"/>
            <a:r>
              <a:rPr lang="en-US" dirty="0"/>
              <a:t>Subtitle</a:t>
            </a:r>
          </a:p>
        </p:txBody>
      </p:sp>
      <p:sp>
        <p:nvSpPr>
          <p:cNvPr id="7" name="Content Placeholder 6">
            <a:extLst>
              <a:ext uri="{FF2B5EF4-FFF2-40B4-BE49-F238E27FC236}">
                <a16:creationId xmlns:a16="http://schemas.microsoft.com/office/drawing/2014/main" id="{AC17C8E0-AA46-5039-8AB5-B82D35D5D668}"/>
              </a:ext>
            </a:extLst>
          </p:cNvPr>
          <p:cNvSpPr>
            <a:spLocks noGrp="1"/>
          </p:cNvSpPr>
          <p:nvPr>
            <p:ph sz="quarter" idx="11"/>
          </p:nvPr>
        </p:nvSpPr>
        <p:spPr>
          <a:xfrm>
            <a:off x="609600" y="1544404"/>
            <a:ext cx="10972800" cy="4660900"/>
          </a:xfrm>
          <a:prstGeom prst="rect">
            <a:avLst/>
          </a:prstGeom>
        </p:spPr>
        <p:txBody>
          <a:bodyPr/>
          <a:lstStyle>
            <a:lvl1pPr marL="0" indent="0">
              <a:buNone/>
              <a:defRPr sz="2400">
                <a:solidFill>
                  <a:srgbClr val="06304D"/>
                </a:solidFill>
              </a:defRPr>
            </a:lvl1pPr>
          </a:lstStyle>
          <a:p>
            <a:pPr lvl="0"/>
            <a:endParaRPr lang="en-US" dirty="0"/>
          </a:p>
        </p:txBody>
      </p:sp>
      <p:sp>
        <p:nvSpPr>
          <p:cNvPr id="4" name="Text Placeholder 3">
            <a:extLst>
              <a:ext uri="{FF2B5EF4-FFF2-40B4-BE49-F238E27FC236}">
                <a16:creationId xmlns:a16="http://schemas.microsoft.com/office/drawing/2014/main" id="{095F3918-0138-8881-E3E2-B1BB59396BC0}"/>
              </a:ext>
            </a:extLst>
          </p:cNvPr>
          <p:cNvSpPr>
            <a:spLocks noGrp="1"/>
          </p:cNvSpPr>
          <p:nvPr>
            <p:ph type="body" sz="quarter" idx="12" hasCustomPrompt="1"/>
          </p:nvPr>
        </p:nvSpPr>
        <p:spPr>
          <a:xfrm>
            <a:off x="609600" y="6312314"/>
            <a:ext cx="10972800" cy="457200"/>
          </a:xfrm>
          <a:prstGeom prst="rect">
            <a:avLst/>
          </a:prstGeom>
        </p:spPr>
        <p:txBody>
          <a:bodyPr/>
          <a:lstStyle>
            <a:lvl1pPr marL="0" indent="0">
              <a:buFontTx/>
              <a:buNone/>
              <a:defRPr sz="2400">
                <a:solidFill>
                  <a:srgbClr val="06304D"/>
                </a:solidFill>
              </a:defRPr>
            </a:lvl1pPr>
            <a:lvl2pPr marL="234396" indent="0">
              <a:buNone/>
              <a:defRPr sz="2400"/>
            </a:lvl2pPr>
            <a:lvl3pPr>
              <a:defRPr sz="2400"/>
            </a:lvl3pPr>
            <a:lvl4pPr>
              <a:defRPr sz="2400"/>
            </a:lvl4pPr>
            <a:lvl5pPr>
              <a:defRPr sz="2400"/>
            </a:lvl5pPr>
          </a:lstStyle>
          <a:p>
            <a:pPr lvl="0"/>
            <a:r>
              <a:rPr lang="en-US" dirty="0"/>
              <a:t>Footer</a:t>
            </a:r>
          </a:p>
        </p:txBody>
      </p:sp>
    </p:spTree>
    <p:extLst>
      <p:ext uri="{BB962C8B-B14F-4D97-AF65-F5344CB8AC3E}">
        <p14:creationId xmlns:p14="http://schemas.microsoft.com/office/powerpoint/2010/main" val="113238136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blue">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F6BC-F910-885C-DF47-5A33838091A1}"/>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chemeClr val="bg1"/>
                </a:solidFill>
              </a:defRPr>
            </a:lvl1pPr>
          </a:lstStyle>
          <a:p>
            <a:r>
              <a:rPr lang="en-US" dirty="0"/>
              <a:t>Slide Title</a:t>
            </a:r>
          </a:p>
        </p:txBody>
      </p:sp>
      <p:sp>
        <p:nvSpPr>
          <p:cNvPr id="7" name="Content Placeholder 3">
            <a:extLst>
              <a:ext uri="{FF2B5EF4-FFF2-40B4-BE49-F238E27FC236}">
                <a16:creationId xmlns:a16="http://schemas.microsoft.com/office/drawing/2014/main" id="{EA9712BD-FDE8-8044-4001-D4D16FC43D57}"/>
              </a:ext>
            </a:extLst>
          </p:cNvPr>
          <p:cNvSpPr>
            <a:spLocks noGrp="1"/>
          </p:cNvSpPr>
          <p:nvPr>
            <p:ph sz="quarter" idx="11"/>
          </p:nvPr>
        </p:nvSpPr>
        <p:spPr>
          <a:xfrm>
            <a:off x="609601" y="1051560"/>
            <a:ext cx="10887073" cy="4754880"/>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en-US"/>
              <a:t>Click to edit Master text</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chemeClr val="bg1"/>
                </a:solidFill>
              </a:defRPr>
            </a:lvl1pPr>
          </a:lstStyle>
          <a:p>
            <a:fld id="{86CB4B4D-7CA3-9044-876B-883B54F8677D}" type="slidenum">
              <a:rPr lang="en-US" smtClean="0"/>
              <a:pPr/>
              <a:t>‹#›</a:t>
            </a:fld>
            <a:endParaRPr lang="en-US" dirty="0"/>
          </a:p>
        </p:txBody>
      </p:sp>
      <p:sp>
        <p:nvSpPr>
          <p:cNvPr id="2" name="Shape 164">
            <a:extLst>
              <a:ext uri="{FF2B5EF4-FFF2-40B4-BE49-F238E27FC236}">
                <a16:creationId xmlns:a16="http://schemas.microsoft.com/office/drawing/2014/main" id="{076BB952-8254-98E6-7291-A836B82AC486}"/>
              </a:ext>
              <a:ext uri="{C183D7F6-B498-43B3-948B-1728B52AA6E4}">
                <adec:decorative xmlns:adec="http://schemas.microsoft.com/office/drawing/2017/decorative" val="1"/>
              </a:ext>
            </a:extLst>
          </p:cNvPr>
          <p:cNvSpPr/>
          <p:nvPr userDrawn="1"/>
        </p:nvSpPr>
        <p:spPr>
          <a:xfrm>
            <a:off x="597765"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Tree>
    <p:extLst>
      <p:ext uri="{BB962C8B-B14F-4D97-AF65-F5344CB8AC3E}">
        <p14:creationId xmlns:p14="http://schemas.microsoft.com/office/powerpoint/2010/main" val="2201834079"/>
      </p:ext>
    </p:extLst>
  </p:cSld>
  <p:clrMapOvr>
    <a:overrideClrMapping bg1="lt1" tx1="dk1" bg2="lt2" tx2="dk2" accent1="accent1" accent2="accent2" accent3="accent3" accent4="accent4" accent5="accent5" accent6="accent6" hlink="hlink" folHlink="folHlink"/>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de by side-content with subheader">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C5D680-79C1-A56D-3AB0-41A82BED9CE5}"/>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2" name="Shape 164">
            <a:extLst>
              <a:ext uri="{FF2B5EF4-FFF2-40B4-BE49-F238E27FC236}">
                <a16:creationId xmlns:a16="http://schemas.microsoft.com/office/drawing/2014/main" id="{0114DB38-2E68-3FA5-9FB7-584FC5F49646}"/>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6" name="Text Placeholder 5">
            <a:extLst>
              <a:ext uri="{FF2B5EF4-FFF2-40B4-BE49-F238E27FC236}">
                <a16:creationId xmlns:a16="http://schemas.microsoft.com/office/drawing/2014/main" id="{F095F678-9D73-FD00-5333-349F3DEF5612}"/>
              </a:ext>
            </a:extLst>
          </p:cNvPr>
          <p:cNvSpPr>
            <a:spLocks noGrp="1"/>
          </p:cNvSpPr>
          <p:nvPr>
            <p:ph type="body" sz="quarter" idx="15" hasCustomPrompt="1"/>
          </p:nvPr>
        </p:nvSpPr>
        <p:spPr>
          <a:xfrm>
            <a:off x="609600" y="958850"/>
            <a:ext cx="10972800" cy="457200"/>
          </a:xfrm>
          <a:prstGeom prst="rect">
            <a:avLst/>
          </a:prstGeom>
        </p:spPr>
        <p:txBody>
          <a:bodyPr/>
          <a:lstStyle>
            <a:lvl1pPr marL="0" indent="0" algn="l">
              <a:buNone/>
              <a:defRPr sz="2400">
                <a:solidFill>
                  <a:srgbClr val="06304D"/>
                </a:solidFill>
                <a:latin typeface="Arial" panose="020B0604020202020204" pitchFamily="34" charset="0"/>
                <a:cs typeface="Arial" panose="020B0604020202020204" pitchFamily="34" charset="0"/>
              </a:defRPr>
            </a:lvl1pPr>
          </a:lstStyle>
          <a:p>
            <a:pPr lvl="0"/>
            <a:r>
              <a:rPr lang="en-US" dirty="0" err="1"/>
              <a:t>Subheader</a:t>
            </a:r>
            <a:endParaRPr lang="en-US" dirty="0"/>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9" name="Content Placeholder 8">
            <a:extLst>
              <a:ext uri="{FF2B5EF4-FFF2-40B4-BE49-F238E27FC236}">
                <a16:creationId xmlns:a16="http://schemas.microsoft.com/office/drawing/2014/main" id="{70BA2BB5-31D9-4928-68B3-AB5597BE29E4}"/>
              </a:ext>
            </a:extLst>
          </p:cNvPr>
          <p:cNvSpPr>
            <a:spLocks noGrp="1"/>
          </p:cNvSpPr>
          <p:nvPr>
            <p:ph sz="quarter" idx="16"/>
          </p:nvPr>
        </p:nvSpPr>
        <p:spPr>
          <a:xfrm>
            <a:off x="609600" y="1554480"/>
            <a:ext cx="5212080" cy="4572000"/>
          </a:xfrm>
          <a:prstGeom prst="rect">
            <a:avLst/>
          </a:prstGeom>
        </p:spPr>
        <p:txBody>
          <a:bodyPr/>
          <a:lstStyle>
            <a:lvl1pPr marL="0" indent="0">
              <a:buNone/>
              <a:defRPr sz="2400">
                <a:solidFill>
                  <a:srgbClr val="06304D"/>
                </a:solidFill>
              </a:defRPr>
            </a:lvl1pPr>
          </a:lstStyle>
          <a:p>
            <a:pPr lvl="0"/>
            <a:endParaRPr lang="en-US" dirty="0"/>
          </a:p>
        </p:txBody>
      </p:sp>
      <p:sp>
        <p:nvSpPr>
          <p:cNvPr id="11" name="Content Placeholder 10">
            <a:extLst>
              <a:ext uri="{FF2B5EF4-FFF2-40B4-BE49-F238E27FC236}">
                <a16:creationId xmlns:a16="http://schemas.microsoft.com/office/drawing/2014/main" id="{BE56263F-9A99-22A8-566A-DDA27B301A44}"/>
              </a:ext>
            </a:extLst>
          </p:cNvPr>
          <p:cNvSpPr>
            <a:spLocks noGrp="1"/>
          </p:cNvSpPr>
          <p:nvPr>
            <p:ph sz="quarter" idx="17"/>
          </p:nvPr>
        </p:nvSpPr>
        <p:spPr>
          <a:xfrm>
            <a:off x="6373813" y="1554480"/>
            <a:ext cx="5212080" cy="4572000"/>
          </a:xfrm>
          <a:prstGeom prst="rect">
            <a:avLst/>
          </a:prstGeom>
        </p:spPr>
        <p:txBody>
          <a:bodyPr/>
          <a:lstStyle>
            <a:lvl1pPr marL="0" indent="0">
              <a:buNone/>
              <a:defRPr sz="2400">
                <a:solidFill>
                  <a:srgbClr val="06304D"/>
                </a:solidFill>
              </a:defRPr>
            </a:lvl1pPr>
          </a:lstStyle>
          <a:p>
            <a:pPr lvl="0"/>
            <a:endParaRPr lang="en-US" dirty="0"/>
          </a:p>
        </p:txBody>
      </p:sp>
      <p:sp>
        <p:nvSpPr>
          <p:cNvPr id="13" name="Text Placeholder 12">
            <a:extLst>
              <a:ext uri="{FF2B5EF4-FFF2-40B4-BE49-F238E27FC236}">
                <a16:creationId xmlns:a16="http://schemas.microsoft.com/office/drawing/2014/main" id="{081FF77B-60F8-B993-6748-6416A3CDA677}"/>
              </a:ext>
            </a:extLst>
          </p:cNvPr>
          <p:cNvSpPr>
            <a:spLocks noGrp="1"/>
          </p:cNvSpPr>
          <p:nvPr>
            <p:ph type="body" sz="quarter" idx="18" hasCustomPrompt="1"/>
          </p:nvPr>
        </p:nvSpPr>
        <p:spPr>
          <a:xfrm>
            <a:off x="609600" y="6305103"/>
            <a:ext cx="10972800" cy="457200"/>
          </a:xfrm>
          <a:prstGeom prst="rect">
            <a:avLst/>
          </a:prstGeom>
        </p:spPr>
        <p:txBody>
          <a:bodyPr/>
          <a:lstStyle>
            <a:lvl1pPr marL="0" indent="0">
              <a:buNone/>
              <a:defRPr sz="2400">
                <a:solidFill>
                  <a:srgbClr val="06304D"/>
                </a:solidFill>
              </a:defRPr>
            </a:lvl1pPr>
          </a:lstStyle>
          <a:p>
            <a:pPr lvl="0"/>
            <a:r>
              <a:rPr lang="en-US" dirty="0"/>
              <a:t>Footer</a:t>
            </a:r>
          </a:p>
        </p:txBody>
      </p:sp>
    </p:spTree>
    <p:extLst>
      <p:ext uri="{BB962C8B-B14F-4D97-AF65-F5344CB8AC3E}">
        <p14:creationId xmlns:p14="http://schemas.microsoft.com/office/powerpoint/2010/main" val="103512426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de by side-blue with footer">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BCE9C57-73FF-7B3E-0513-52CDC79FAC0A}"/>
              </a:ext>
            </a:extLst>
          </p:cNvPr>
          <p:cNvSpPr>
            <a:spLocks noGrp="1"/>
          </p:cNvSpPr>
          <p:nvPr>
            <p:ph sz="quarter" idx="12" hasCustomPrompt="1"/>
          </p:nvPr>
        </p:nvSpPr>
        <p:spPr>
          <a:xfrm>
            <a:off x="609599" y="1371603"/>
            <a:ext cx="5242560" cy="4571999"/>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en-US"/>
              <a:t>Click to insert content</a:t>
            </a:r>
          </a:p>
        </p:txBody>
      </p:sp>
      <p:sp>
        <p:nvSpPr>
          <p:cNvPr id="7" name="Content Placeholder 5">
            <a:extLst>
              <a:ext uri="{FF2B5EF4-FFF2-40B4-BE49-F238E27FC236}">
                <a16:creationId xmlns:a16="http://schemas.microsoft.com/office/drawing/2014/main" id="{C78377E4-A330-0523-6094-91E774CDE6FD}"/>
              </a:ext>
            </a:extLst>
          </p:cNvPr>
          <p:cNvSpPr>
            <a:spLocks noGrp="1"/>
          </p:cNvSpPr>
          <p:nvPr>
            <p:ph sz="quarter" idx="13" hasCustomPrompt="1"/>
          </p:nvPr>
        </p:nvSpPr>
        <p:spPr>
          <a:xfrm>
            <a:off x="6461760" y="1371603"/>
            <a:ext cx="5242560" cy="4571999"/>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en-US"/>
              <a:t>Click to insert content</a:t>
            </a:r>
          </a:p>
        </p:txBody>
      </p:sp>
      <p:sp>
        <p:nvSpPr>
          <p:cNvPr id="5" name="Text Placeholder 4">
            <a:extLst>
              <a:ext uri="{FF2B5EF4-FFF2-40B4-BE49-F238E27FC236}">
                <a16:creationId xmlns:a16="http://schemas.microsoft.com/office/drawing/2014/main" id="{425DA697-8BE1-6E58-692C-C9E6700DB937}"/>
              </a:ext>
            </a:extLst>
          </p:cNvPr>
          <p:cNvSpPr>
            <a:spLocks noGrp="1"/>
          </p:cNvSpPr>
          <p:nvPr>
            <p:ph type="body" sz="quarter" idx="11" hasCustomPrompt="1"/>
          </p:nvPr>
        </p:nvSpPr>
        <p:spPr>
          <a:xfrm>
            <a:off x="609602" y="6107113"/>
            <a:ext cx="11095567" cy="506412"/>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a:defRPr sz="2400"/>
            </a:lvl2pPr>
            <a:lvl3pPr>
              <a:defRPr sz="2400"/>
            </a:lvl3pPr>
            <a:lvl4pPr>
              <a:defRPr sz="2400"/>
            </a:lvl4pPr>
            <a:lvl5pPr>
              <a:defRPr sz="2400"/>
            </a:lvl5pPr>
          </a:lstStyle>
          <a:p>
            <a:pPr lvl="0"/>
            <a:r>
              <a:rPr lang="en-US" dirty="0"/>
              <a:t>Footer text</a:t>
            </a:r>
          </a:p>
        </p:txBody>
      </p:sp>
      <p:sp>
        <p:nvSpPr>
          <p:cNvPr id="2" name="Shape 164">
            <a:extLst>
              <a:ext uri="{FF2B5EF4-FFF2-40B4-BE49-F238E27FC236}">
                <a16:creationId xmlns:a16="http://schemas.microsoft.com/office/drawing/2014/main" id="{6B197D56-23D2-A932-648C-8190E466BA52}"/>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chemeClr val="bg1"/>
                </a:solidFill>
              </a:defRPr>
            </a:lvl1pPr>
          </a:lstStyle>
          <a:p>
            <a:fld id="{86CB4B4D-7CA3-9044-876B-883B54F8677D}" type="slidenum">
              <a:rPr lang="en-US" smtClean="0"/>
              <a:pPr/>
              <a:t>‹#›</a:t>
            </a:fld>
            <a:endParaRPr lang="en-US" dirty="0"/>
          </a:p>
        </p:txBody>
      </p:sp>
      <p:sp>
        <p:nvSpPr>
          <p:cNvPr id="3" name="Title 2">
            <a:extLst>
              <a:ext uri="{FF2B5EF4-FFF2-40B4-BE49-F238E27FC236}">
                <a16:creationId xmlns:a16="http://schemas.microsoft.com/office/drawing/2014/main" id="{4789A614-1E9B-C24F-56AE-EBFD2CE44721}"/>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chemeClr val="bg1"/>
                </a:solidFill>
              </a:defRPr>
            </a:lvl1pPr>
          </a:lstStyle>
          <a:p>
            <a:r>
              <a:rPr lang="en-US" dirty="0"/>
              <a:t>Slide Title</a:t>
            </a:r>
          </a:p>
        </p:txBody>
      </p:sp>
    </p:spTree>
    <p:extLst>
      <p:ext uri="{BB962C8B-B14F-4D97-AF65-F5344CB8AC3E}">
        <p14:creationId xmlns:p14="http://schemas.microsoft.com/office/powerpoint/2010/main" val="153920451"/>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blue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a:p>
        </p:txBody>
      </p:sp>
      <p:sp>
        <p:nvSpPr>
          <p:cNvPr id="13" name="Title 12">
            <a:extLst>
              <a:ext uri="{FF2B5EF4-FFF2-40B4-BE49-F238E27FC236}">
                <a16:creationId xmlns:a16="http://schemas.microsoft.com/office/drawing/2014/main" id="{BD2A1F78-973E-0D26-62A9-40A8AC0627B7}"/>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3" name="Text Placeholder 2">
            <a:extLst>
              <a:ext uri="{FF2B5EF4-FFF2-40B4-BE49-F238E27FC236}">
                <a16:creationId xmlns:a16="http://schemas.microsoft.com/office/drawing/2014/main" id="{360B87A8-95E6-80AE-580D-2004E2DDCFEB}"/>
              </a:ext>
            </a:extLst>
          </p:cNvPr>
          <p:cNvSpPr>
            <a:spLocks noGrp="1"/>
          </p:cNvSpPr>
          <p:nvPr>
            <p:ph type="body" sz="quarter" idx="13" hasCustomPrompt="1"/>
          </p:nvPr>
        </p:nvSpPr>
        <p:spPr>
          <a:xfrm>
            <a:off x="609600" y="1005840"/>
            <a:ext cx="10972800" cy="457200"/>
          </a:xfrm>
          <a:prstGeom prst="rect">
            <a:avLst/>
          </a:prstGeom>
        </p:spPr>
        <p:txBody>
          <a:bodyPr anchor="ctr" anchorCtr="0"/>
          <a:lstStyle>
            <a:lvl1pPr marL="0" indent="0">
              <a:buNone/>
              <a:defRPr>
                <a:solidFill>
                  <a:srgbClr val="06304D"/>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Subtitle</a:t>
            </a:r>
          </a:p>
        </p:txBody>
      </p:sp>
      <p:sp>
        <p:nvSpPr>
          <p:cNvPr id="7" name="Text Placeholder 6">
            <a:extLst>
              <a:ext uri="{FF2B5EF4-FFF2-40B4-BE49-F238E27FC236}">
                <a16:creationId xmlns:a16="http://schemas.microsoft.com/office/drawing/2014/main" id="{9AE3E3D3-174A-8F34-031E-E7F6A76E23AC}"/>
              </a:ext>
            </a:extLst>
          </p:cNvPr>
          <p:cNvSpPr>
            <a:spLocks noGrp="1"/>
          </p:cNvSpPr>
          <p:nvPr>
            <p:ph type="body" sz="quarter" idx="14" hasCustomPrompt="1"/>
          </p:nvPr>
        </p:nvSpPr>
        <p:spPr>
          <a:xfrm>
            <a:off x="609599" y="1740020"/>
            <a:ext cx="10972800" cy="1280160"/>
          </a:xfrm>
          <a:prstGeom prst="roundRect">
            <a:avLst/>
          </a:prstGeom>
          <a:gradFill>
            <a:gsLst>
              <a:gs pos="49000">
                <a:srgbClr val="06304D"/>
              </a:gs>
              <a:gs pos="72000">
                <a:srgbClr val="205D96"/>
              </a:gs>
            </a:gsLst>
            <a:lin ang="10800000" scaled="1"/>
          </a:gradFill>
          <a:ln>
            <a:solidFill>
              <a:srgbClr val="06304D"/>
            </a:solidFill>
          </a:ln>
        </p:spPr>
        <p:txBody>
          <a:bodyPr anchor="ctr" anchorCtr="0"/>
          <a:lstStyle>
            <a:lvl1pPr marL="0" indent="0">
              <a:buNone/>
              <a:defRPr sz="2400">
                <a:solidFill>
                  <a:schemeClr val="bg1"/>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1</a:t>
            </a:r>
          </a:p>
        </p:txBody>
      </p:sp>
      <p:sp>
        <p:nvSpPr>
          <p:cNvPr id="10" name="Text Placeholder 9">
            <a:extLst>
              <a:ext uri="{FF2B5EF4-FFF2-40B4-BE49-F238E27FC236}">
                <a16:creationId xmlns:a16="http://schemas.microsoft.com/office/drawing/2014/main" id="{54953FAD-CAB3-4DEC-33A6-850F2143EDB2}"/>
              </a:ext>
            </a:extLst>
          </p:cNvPr>
          <p:cNvSpPr>
            <a:spLocks noGrp="1"/>
          </p:cNvSpPr>
          <p:nvPr>
            <p:ph type="body" sz="quarter" idx="15" hasCustomPrompt="1"/>
          </p:nvPr>
        </p:nvSpPr>
        <p:spPr>
          <a:xfrm>
            <a:off x="609600" y="3294500"/>
            <a:ext cx="10850880" cy="1280160"/>
          </a:xfrm>
          <a:prstGeom prst="roundRect">
            <a:avLst/>
          </a:prstGeom>
          <a:gradFill>
            <a:gsLst>
              <a:gs pos="49000">
                <a:srgbClr val="06304D"/>
              </a:gs>
              <a:gs pos="72000">
                <a:srgbClr val="205D96"/>
              </a:gs>
            </a:gsLst>
            <a:lin ang="10800000" scaled="1"/>
          </a:gradFill>
          <a:ln>
            <a:solidFill>
              <a:srgbClr val="06304D"/>
            </a:solidFill>
          </a:ln>
        </p:spPr>
        <p:txBody>
          <a:bodyPr anchor="ctr" anchorCtr="0"/>
          <a:lstStyle>
            <a:lvl1pPr marL="0" indent="0">
              <a:buNone/>
              <a:defRPr sz="2400">
                <a:solidFill>
                  <a:schemeClr val="bg1"/>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2</a:t>
            </a:r>
          </a:p>
        </p:txBody>
      </p:sp>
      <p:sp>
        <p:nvSpPr>
          <p:cNvPr id="12" name="Text Placeholder 11">
            <a:extLst>
              <a:ext uri="{FF2B5EF4-FFF2-40B4-BE49-F238E27FC236}">
                <a16:creationId xmlns:a16="http://schemas.microsoft.com/office/drawing/2014/main" id="{A339A1BA-0394-32C4-9DFC-3EC402077EC9}"/>
              </a:ext>
            </a:extLst>
          </p:cNvPr>
          <p:cNvSpPr>
            <a:spLocks noGrp="1"/>
          </p:cNvSpPr>
          <p:nvPr>
            <p:ph type="body" sz="quarter" idx="16" hasCustomPrompt="1"/>
          </p:nvPr>
        </p:nvSpPr>
        <p:spPr>
          <a:xfrm>
            <a:off x="609600" y="4848980"/>
            <a:ext cx="10850880" cy="1280160"/>
          </a:xfrm>
          <a:prstGeom prst="roundRect">
            <a:avLst/>
          </a:prstGeom>
          <a:gradFill>
            <a:gsLst>
              <a:gs pos="49000">
                <a:srgbClr val="06304D"/>
              </a:gs>
              <a:gs pos="72000">
                <a:srgbClr val="205D96"/>
              </a:gs>
            </a:gsLst>
            <a:lin ang="10800000" scaled="1"/>
          </a:gradFill>
          <a:ln>
            <a:solidFill>
              <a:srgbClr val="06304D"/>
            </a:solidFill>
          </a:ln>
        </p:spPr>
        <p:txBody>
          <a:bodyPr anchor="ctr" anchorCtr="0"/>
          <a:lstStyle>
            <a:lvl1pPr marL="0" indent="0">
              <a:buNone/>
              <a:defRPr sz="2400">
                <a:solidFill>
                  <a:schemeClr val="bg1"/>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3</a:t>
            </a:r>
          </a:p>
        </p:txBody>
      </p:sp>
      <p:sp>
        <p:nvSpPr>
          <p:cNvPr id="4" name="Text Placeholder 3">
            <a:extLst>
              <a:ext uri="{FF2B5EF4-FFF2-40B4-BE49-F238E27FC236}">
                <a16:creationId xmlns:a16="http://schemas.microsoft.com/office/drawing/2014/main" id="{A01B13AC-9E8C-C067-B9E1-F088A88FDD92}"/>
              </a:ext>
            </a:extLst>
          </p:cNvPr>
          <p:cNvSpPr>
            <a:spLocks noGrp="1"/>
          </p:cNvSpPr>
          <p:nvPr>
            <p:ph type="body" sz="quarter" idx="17" hasCustomPrompt="1"/>
          </p:nvPr>
        </p:nvSpPr>
        <p:spPr>
          <a:xfrm>
            <a:off x="609600" y="6294203"/>
            <a:ext cx="10850880" cy="457200"/>
          </a:xfrm>
          <a:prstGeom prst="rect">
            <a:avLst/>
          </a:prstGeom>
        </p:spPr>
        <p:txBody>
          <a:bodyPr anchor="ctr" anchorCtr="0"/>
          <a:lstStyle>
            <a:lvl1pPr marL="0" indent="0">
              <a:buNone/>
              <a:defRPr/>
            </a:lvl1pPr>
          </a:lstStyle>
          <a:p>
            <a:pPr lvl="0"/>
            <a:r>
              <a:rPr lang="en-US" dirty="0"/>
              <a:t>Footer</a:t>
            </a:r>
          </a:p>
        </p:txBody>
      </p:sp>
    </p:spTree>
    <p:extLst>
      <p:ext uri="{BB962C8B-B14F-4D97-AF65-F5344CB8AC3E}">
        <p14:creationId xmlns:p14="http://schemas.microsoft.com/office/powerpoint/2010/main" val="404662070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blue boxes w/multi box">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50068" cy="248658"/>
          </a:xfrm>
          <a:prstGeom prst="rect">
            <a:avLst/>
          </a:prstGeom>
        </p:spPr>
        <p:txBody>
          <a:bodyPr/>
          <a:lstStyle>
            <a:lvl1pPr>
              <a:defRPr>
                <a:solidFill>
                  <a:srgbClr val="06304D"/>
                </a:solidFill>
              </a:defRPr>
            </a:lvl1pPr>
          </a:lstStyle>
          <a:p>
            <a:fld id="{86CB4B4D-7CA3-9044-876B-883B54F8677D}" type="slidenum">
              <a:rPr lang="en-US" smtClean="0"/>
              <a:pPr/>
              <a:t>‹#›</a:t>
            </a:fld>
            <a:endParaRPr lang="en-US" dirty="0"/>
          </a:p>
        </p:txBody>
      </p:sp>
      <p:sp>
        <p:nvSpPr>
          <p:cNvPr id="13" name="Title 12">
            <a:extLst>
              <a:ext uri="{FF2B5EF4-FFF2-40B4-BE49-F238E27FC236}">
                <a16:creationId xmlns:a16="http://schemas.microsoft.com/office/drawing/2014/main" id="{BD2A1F78-973E-0D26-62A9-40A8AC0627B7}"/>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7" name="Text Placeholder 6">
            <a:extLst>
              <a:ext uri="{FF2B5EF4-FFF2-40B4-BE49-F238E27FC236}">
                <a16:creationId xmlns:a16="http://schemas.microsoft.com/office/drawing/2014/main" id="{9AE3E3D3-174A-8F34-031E-E7F6A76E23AC}"/>
              </a:ext>
            </a:extLst>
          </p:cNvPr>
          <p:cNvSpPr>
            <a:spLocks noGrp="1"/>
          </p:cNvSpPr>
          <p:nvPr>
            <p:ph type="body" sz="quarter" idx="14" hasCustomPrompt="1"/>
          </p:nvPr>
        </p:nvSpPr>
        <p:spPr>
          <a:xfrm>
            <a:off x="609600" y="1005840"/>
            <a:ext cx="10972800" cy="1280160"/>
          </a:xfrm>
          <a:prstGeom prst="rect">
            <a:avLst/>
          </a:prstGeom>
          <a:gradFill>
            <a:gsLst>
              <a:gs pos="49000">
                <a:srgbClr val="06304D"/>
              </a:gs>
              <a:gs pos="72000">
                <a:srgbClr val="205D96"/>
              </a:gs>
            </a:gsLst>
            <a:lin ang="10800000" scaled="1"/>
          </a:gradFill>
          <a:ln>
            <a:solidFill>
              <a:srgbClr val="06304D"/>
            </a:solidFill>
          </a:ln>
        </p:spPr>
        <p:txBody>
          <a:bodyPr/>
          <a:lstStyle>
            <a:lvl1pPr marL="0" indent="0">
              <a:buNone/>
              <a:defRPr sz="2400">
                <a:solidFill>
                  <a:schemeClr val="bg1"/>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1</a:t>
            </a:r>
          </a:p>
        </p:txBody>
      </p:sp>
      <p:sp>
        <p:nvSpPr>
          <p:cNvPr id="10" name="Text Placeholder 9">
            <a:extLst>
              <a:ext uri="{FF2B5EF4-FFF2-40B4-BE49-F238E27FC236}">
                <a16:creationId xmlns:a16="http://schemas.microsoft.com/office/drawing/2014/main" id="{54953FAD-CAB3-4DEC-33A6-850F2143EDB2}"/>
              </a:ext>
            </a:extLst>
          </p:cNvPr>
          <p:cNvSpPr>
            <a:spLocks noGrp="1"/>
          </p:cNvSpPr>
          <p:nvPr>
            <p:ph type="body" sz="quarter" idx="15" hasCustomPrompt="1"/>
          </p:nvPr>
        </p:nvSpPr>
        <p:spPr>
          <a:xfrm>
            <a:off x="609600" y="2468880"/>
            <a:ext cx="10972800" cy="1280160"/>
          </a:xfrm>
          <a:prstGeom prst="rect">
            <a:avLst/>
          </a:prstGeom>
          <a:gradFill>
            <a:gsLst>
              <a:gs pos="49000">
                <a:srgbClr val="06304D"/>
              </a:gs>
              <a:gs pos="72000">
                <a:srgbClr val="205D96"/>
              </a:gs>
            </a:gsLst>
            <a:lin ang="10800000" scaled="1"/>
          </a:gradFill>
          <a:ln>
            <a:solidFill>
              <a:srgbClr val="06304D"/>
            </a:solidFill>
          </a:ln>
        </p:spPr>
        <p:txBody>
          <a:bodyPr/>
          <a:lstStyle>
            <a:lvl1pPr marL="0" indent="0">
              <a:buNone/>
              <a:defRPr sz="2400">
                <a:solidFill>
                  <a:schemeClr val="bg1"/>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2</a:t>
            </a:r>
          </a:p>
        </p:txBody>
      </p:sp>
      <p:sp>
        <p:nvSpPr>
          <p:cNvPr id="12" name="Text Placeholder 11">
            <a:extLst>
              <a:ext uri="{FF2B5EF4-FFF2-40B4-BE49-F238E27FC236}">
                <a16:creationId xmlns:a16="http://schemas.microsoft.com/office/drawing/2014/main" id="{A339A1BA-0394-32C4-9DFC-3EC402077EC9}"/>
              </a:ext>
            </a:extLst>
          </p:cNvPr>
          <p:cNvSpPr>
            <a:spLocks noGrp="1"/>
          </p:cNvSpPr>
          <p:nvPr>
            <p:ph type="body" sz="quarter" idx="16" hasCustomPrompt="1"/>
          </p:nvPr>
        </p:nvSpPr>
        <p:spPr>
          <a:xfrm>
            <a:off x="609600" y="3749040"/>
            <a:ext cx="3657600" cy="1280160"/>
          </a:xfrm>
          <a:prstGeom prst="rect">
            <a:avLst/>
          </a:prstGeom>
          <a:solidFill>
            <a:schemeClr val="bg1">
              <a:lumMod val="85000"/>
            </a:schemeClr>
          </a:solidFill>
          <a:ln>
            <a:solidFill>
              <a:srgbClr val="06304D"/>
            </a:solidFill>
          </a:ln>
        </p:spPr>
        <p:txBody>
          <a:bodyPr/>
          <a:lstStyle>
            <a:lvl1pPr marL="0" indent="0" algn="ctr">
              <a:buNone/>
              <a:defRPr sz="2400" b="0">
                <a:solidFill>
                  <a:srgbClr val="06304D"/>
                </a:solidFill>
              </a:defRPr>
            </a:lvl1pPr>
            <a:lvl2pPr marL="234396" indent="0">
              <a:buNone/>
              <a:defRPr/>
            </a:lvl2pPr>
            <a:lvl3pPr marL="468792" indent="0">
              <a:buNone/>
              <a:defRPr/>
            </a:lvl3pPr>
            <a:lvl4pPr marL="703188" indent="0">
              <a:buNone/>
              <a:defRPr/>
            </a:lvl4pPr>
            <a:lvl5pPr marL="937584" indent="0">
              <a:buNone/>
              <a:defRPr/>
            </a:lvl5pPr>
          </a:lstStyle>
          <a:p>
            <a:pPr lvl="0"/>
            <a:r>
              <a:rPr lang="en-US" dirty="0"/>
              <a:t>Box 3</a:t>
            </a:r>
          </a:p>
        </p:txBody>
      </p:sp>
      <p:sp>
        <p:nvSpPr>
          <p:cNvPr id="6" name="Text Placeholder 5">
            <a:extLst>
              <a:ext uri="{FF2B5EF4-FFF2-40B4-BE49-F238E27FC236}">
                <a16:creationId xmlns:a16="http://schemas.microsoft.com/office/drawing/2014/main" id="{2165E36B-B940-4236-B776-EA33220E942D}"/>
              </a:ext>
            </a:extLst>
          </p:cNvPr>
          <p:cNvSpPr>
            <a:spLocks noGrp="1"/>
          </p:cNvSpPr>
          <p:nvPr>
            <p:ph type="body" sz="quarter" idx="17" hasCustomPrompt="1"/>
          </p:nvPr>
        </p:nvSpPr>
        <p:spPr>
          <a:xfrm>
            <a:off x="4267200" y="3749043"/>
            <a:ext cx="3657600" cy="1279525"/>
          </a:xfrm>
          <a:prstGeom prst="rect">
            <a:avLst/>
          </a:prstGeom>
          <a:solidFill>
            <a:srgbClr val="B6D3F0"/>
          </a:solidFill>
        </p:spPr>
        <p:txBody>
          <a:bodyPr/>
          <a:lstStyle>
            <a:lvl1pPr marL="0" indent="0" algn="ctr">
              <a:buNone/>
              <a:defRPr sz="2400">
                <a:solidFill>
                  <a:srgbClr val="06304D"/>
                </a:solidFill>
              </a:defRPr>
            </a:lvl1pPr>
          </a:lstStyle>
          <a:p>
            <a:pPr lvl="0"/>
            <a:r>
              <a:rPr lang="en-US" dirty="0"/>
              <a:t>Box 4</a:t>
            </a:r>
          </a:p>
        </p:txBody>
      </p:sp>
      <p:sp>
        <p:nvSpPr>
          <p:cNvPr id="11" name="Text Placeholder 10">
            <a:extLst>
              <a:ext uri="{FF2B5EF4-FFF2-40B4-BE49-F238E27FC236}">
                <a16:creationId xmlns:a16="http://schemas.microsoft.com/office/drawing/2014/main" id="{C257D743-D0B0-80FA-64C5-B02D75E4C93B}"/>
              </a:ext>
            </a:extLst>
          </p:cNvPr>
          <p:cNvSpPr>
            <a:spLocks noGrp="1"/>
          </p:cNvSpPr>
          <p:nvPr>
            <p:ph type="body" sz="quarter" idx="18" hasCustomPrompt="1"/>
          </p:nvPr>
        </p:nvSpPr>
        <p:spPr>
          <a:xfrm>
            <a:off x="7924800" y="3749043"/>
            <a:ext cx="3657600" cy="1279525"/>
          </a:xfrm>
          <a:prstGeom prst="rect">
            <a:avLst/>
          </a:prstGeom>
          <a:solidFill>
            <a:srgbClr val="FFE09B"/>
          </a:solidFill>
        </p:spPr>
        <p:txBody>
          <a:bodyPr/>
          <a:lstStyle>
            <a:lvl1pPr marL="0" indent="0" algn="ctr">
              <a:buNone/>
              <a:defRPr sz="2400">
                <a:solidFill>
                  <a:srgbClr val="06304D"/>
                </a:solidFill>
              </a:defRPr>
            </a:lvl1pPr>
          </a:lstStyle>
          <a:p>
            <a:pPr lvl="0"/>
            <a:r>
              <a:rPr lang="en-US" dirty="0"/>
              <a:t>Box 5</a:t>
            </a:r>
          </a:p>
        </p:txBody>
      </p:sp>
      <p:sp>
        <p:nvSpPr>
          <p:cNvPr id="15" name="Text Placeholder 14">
            <a:extLst>
              <a:ext uri="{FF2B5EF4-FFF2-40B4-BE49-F238E27FC236}">
                <a16:creationId xmlns:a16="http://schemas.microsoft.com/office/drawing/2014/main" id="{84032FFB-CEE5-7A40-24FF-CBB954BDDAC0}"/>
              </a:ext>
            </a:extLst>
          </p:cNvPr>
          <p:cNvSpPr>
            <a:spLocks noGrp="1"/>
          </p:cNvSpPr>
          <p:nvPr>
            <p:ph type="body" sz="quarter" idx="19" hasCustomPrompt="1"/>
          </p:nvPr>
        </p:nvSpPr>
        <p:spPr>
          <a:xfrm>
            <a:off x="609600" y="5184775"/>
            <a:ext cx="10972800" cy="1280160"/>
          </a:xfrm>
          <a:prstGeom prst="rect">
            <a:avLst/>
          </a:prstGeom>
          <a:gradFill>
            <a:gsLst>
              <a:gs pos="49000">
                <a:srgbClr val="06304D"/>
              </a:gs>
              <a:gs pos="72000">
                <a:srgbClr val="205D96"/>
              </a:gs>
            </a:gsLst>
            <a:lin ang="10800000" scaled="1"/>
          </a:gradFill>
        </p:spPr>
        <p:txBody>
          <a:bodyPr/>
          <a:lstStyle>
            <a:lvl1pPr marL="0" indent="0">
              <a:buNone/>
              <a:defRPr sz="2400">
                <a:solidFill>
                  <a:schemeClr val="bg1"/>
                </a:solidFill>
              </a:defRPr>
            </a:lvl1pPr>
          </a:lstStyle>
          <a:p>
            <a:pPr lvl="0"/>
            <a:r>
              <a:rPr lang="en-US" dirty="0"/>
              <a:t>Box 6</a:t>
            </a:r>
          </a:p>
        </p:txBody>
      </p:sp>
    </p:spTree>
    <p:extLst>
      <p:ext uri="{BB962C8B-B14F-4D97-AF65-F5344CB8AC3E}">
        <p14:creationId xmlns:p14="http://schemas.microsoft.com/office/powerpoint/2010/main" val="230468968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staggered tex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609600" y="164592"/>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3" name="Text Placeholder 2">
            <a:extLst>
              <a:ext uri="{FF2B5EF4-FFF2-40B4-BE49-F238E27FC236}">
                <a16:creationId xmlns:a16="http://schemas.microsoft.com/office/drawing/2014/main" id="{B7EB4A03-3DA6-9F36-4BEB-251022A8AD89}"/>
              </a:ext>
            </a:extLst>
          </p:cNvPr>
          <p:cNvSpPr>
            <a:spLocks noGrp="1"/>
          </p:cNvSpPr>
          <p:nvPr>
            <p:ph type="body" sz="quarter" idx="13" hasCustomPrompt="1"/>
          </p:nvPr>
        </p:nvSpPr>
        <p:spPr>
          <a:xfrm>
            <a:off x="609600" y="1004888"/>
            <a:ext cx="938784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1</a:t>
            </a:r>
          </a:p>
        </p:txBody>
      </p:sp>
      <p:sp>
        <p:nvSpPr>
          <p:cNvPr id="7" name="Text Placeholder 6">
            <a:extLst>
              <a:ext uri="{FF2B5EF4-FFF2-40B4-BE49-F238E27FC236}">
                <a16:creationId xmlns:a16="http://schemas.microsoft.com/office/drawing/2014/main" id="{AB3B86B0-D9B2-3F48-4687-291BE6B0C82F}"/>
              </a:ext>
            </a:extLst>
          </p:cNvPr>
          <p:cNvSpPr>
            <a:spLocks noGrp="1"/>
          </p:cNvSpPr>
          <p:nvPr>
            <p:ph type="body" sz="quarter" idx="14" hasCustomPrompt="1"/>
          </p:nvPr>
        </p:nvSpPr>
        <p:spPr>
          <a:xfrm>
            <a:off x="1219200" y="2468880"/>
            <a:ext cx="9387840" cy="1281112"/>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2</a:t>
            </a:r>
          </a:p>
        </p:txBody>
      </p:sp>
      <p:sp>
        <p:nvSpPr>
          <p:cNvPr id="10" name="Text Placeholder 9">
            <a:extLst>
              <a:ext uri="{FF2B5EF4-FFF2-40B4-BE49-F238E27FC236}">
                <a16:creationId xmlns:a16="http://schemas.microsoft.com/office/drawing/2014/main" id="{E3B30347-F3FE-F9D6-7DD6-10D75AF867BF}"/>
              </a:ext>
            </a:extLst>
          </p:cNvPr>
          <p:cNvSpPr>
            <a:spLocks noGrp="1"/>
          </p:cNvSpPr>
          <p:nvPr>
            <p:ph type="body" sz="quarter" idx="15" hasCustomPrompt="1"/>
          </p:nvPr>
        </p:nvSpPr>
        <p:spPr>
          <a:xfrm>
            <a:off x="1828800" y="3931920"/>
            <a:ext cx="938784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3</a:t>
            </a:r>
          </a:p>
        </p:txBody>
      </p:sp>
      <p:sp>
        <p:nvSpPr>
          <p:cNvPr id="12" name="Text Placeholder 11">
            <a:extLst>
              <a:ext uri="{FF2B5EF4-FFF2-40B4-BE49-F238E27FC236}">
                <a16:creationId xmlns:a16="http://schemas.microsoft.com/office/drawing/2014/main" id="{F066ED5A-C77D-817E-7A32-A29B63FCB1D4}"/>
              </a:ext>
            </a:extLst>
          </p:cNvPr>
          <p:cNvSpPr>
            <a:spLocks noGrp="1"/>
          </p:cNvSpPr>
          <p:nvPr>
            <p:ph type="body" sz="quarter" idx="16" hasCustomPrompt="1"/>
          </p:nvPr>
        </p:nvSpPr>
        <p:spPr>
          <a:xfrm>
            <a:off x="2438400" y="5394960"/>
            <a:ext cx="9387840" cy="128016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4</a:t>
            </a:r>
          </a:p>
        </p:txBody>
      </p:sp>
    </p:spTree>
    <p:extLst>
      <p:ext uri="{BB962C8B-B14F-4D97-AF65-F5344CB8AC3E}">
        <p14:creationId xmlns:p14="http://schemas.microsoft.com/office/powerpoint/2010/main" val="109190838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staggered boxes w/header">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609600" y="164592"/>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4" name="Text Placeholder 7">
            <a:extLst>
              <a:ext uri="{FF2B5EF4-FFF2-40B4-BE49-F238E27FC236}">
                <a16:creationId xmlns:a16="http://schemas.microsoft.com/office/drawing/2014/main" id="{2D498A00-D1A8-3B1A-0709-FA8515855BDF}"/>
              </a:ext>
            </a:extLst>
          </p:cNvPr>
          <p:cNvSpPr>
            <a:spLocks noGrp="1"/>
          </p:cNvSpPr>
          <p:nvPr>
            <p:ph type="body" sz="quarter" idx="18" hasCustomPrompt="1"/>
          </p:nvPr>
        </p:nvSpPr>
        <p:spPr>
          <a:xfrm>
            <a:off x="609600" y="1020762"/>
            <a:ext cx="10972800" cy="457200"/>
          </a:xfrm>
          <a:prstGeom prst="rect">
            <a:avLst/>
          </a:prstGeom>
        </p:spPr>
        <p:txBody>
          <a:bodyPr/>
          <a:lstStyle>
            <a:lvl1pPr marL="0" indent="0">
              <a:buNone/>
              <a:defRPr sz="2400">
                <a:solidFill>
                  <a:srgbClr val="06304D"/>
                </a:solidFill>
              </a:defRPr>
            </a:lvl1pPr>
          </a:lstStyle>
          <a:p>
            <a:pPr lvl="0"/>
            <a:r>
              <a:rPr lang="en-US" dirty="0"/>
              <a:t>Header</a:t>
            </a:r>
          </a:p>
        </p:txBody>
      </p:sp>
      <p:sp>
        <p:nvSpPr>
          <p:cNvPr id="5" name="Text Placeholder 2">
            <a:extLst>
              <a:ext uri="{FF2B5EF4-FFF2-40B4-BE49-F238E27FC236}">
                <a16:creationId xmlns:a16="http://schemas.microsoft.com/office/drawing/2014/main" id="{BB5246E6-B5DF-E50C-F738-85FD7F2DCFD6}"/>
              </a:ext>
            </a:extLst>
          </p:cNvPr>
          <p:cNvSpPr>
            <a:spLocks noGrp="1"/>
          </p:cNvSpPr>
          <p:nvPr>
            <p:ph type="body" sz="quarter" idx="13" hasCustomPrompt="1"/>
          </p:nvPr>
        </p:nvSpPr>
        <p:spPr>
          <a:xfrm>
            <a:off x="609600" y="1639188"/>
            <a:ext cx="9387840" cy="109728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1</a:t>
            </a:r>
          </a:p>
        </p:txBody>
      </p:sp>
      <p:sp>
        <p:nvSpPr>
          <p:cNvPr id="6" name="Text Placeholder 6">
            <a:extLst>
              <a:ext uri="{FF2B5EF4-FFF2-40B4-BE49-F238E27FC236}">
                <a16:creationId xmlns:a16="http://schemas.microsoft.com/office/drawing/2014/main" id="{2DF3EFC0-19B0-72D3-9E60-B9BC48C59328}"/>
              </a:ext>
            </a:extLst>
          </p:cNvPr>
          <p:cNvSpPr>
            <a:spLocks noGrp="1"/>
          </p:cNvSpPr>
          <p:nvPr>
            <p:ph type="body" sz="quarter" idx="14" hasCustomPrompt="1"/>
          </p:nvPr>
        </p:nvSpPr>
        <p:spPr>
          <a:xfrm>
            <a:off x="1219200" y="2920300"/>
            <a:ext cx="9387840" cy="109728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2</a:t>
            </a:r>
          </a:p>
        </p:txBody>
      </p:sp>
      <p:sp>
        <p:nvSpPr>
          <p:cNvPr id="8" name="Text Placeholder 9">
            <a:extLst>
              <a:ext uri="{FF2B5EF4-FFF2-40B4-BE49-F238E27FC236}">
                <a16:creationId xmlns:a16="http://schemas.microsoft.com/office/drawing/2014/main" id="{CEDB948D-3398-3145-51D1-C21BC357F65E}"/>
              </a:ext>
            </a:extLst>
          </p:cNvPr>
          <p:cNvSpPr>
            <a:spLocks noGrp="1"/>
          </p:cNvSpPr>
          <p:nvPr>
            <p:ph type="body" sz="quarter" idx="15" hasCustomPrompt="1"/>
          </p:nvPr>
        </p:nvSpPr>
        <p:spPr>
          <a:xfrm>
            <a:off x="1828800" y="4224844"/>
            <a:ext cx="9387840" cy="109728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3</a:t>
            </a:r>
          </a:p>
        </p:txBody>
      </p:sp>
      <p:sp>
        <p:nvSpPr>
          <p:cNvPr id="11" name="Text Placeholder 11">
            <a:extLst>
              <a:ext uri="{FF2B5EF4-FFF2-40B4-BE49-F238E27FC236}">
                <a16:creationId xmlns:a16="http://schemas.microsoft.com/office/drawing/2014/main" id="{04077A67-838B-DB4B-CCB1-7AFA2709FBA6}"/>
              </a:ext>
            </a:extLst>
          </p:cNvPr>
          <p:cNvSpPr>
            <a:spLocks noGrp="1"/>
          </p:cNvSpPr>
          <p:nvPr>
            <p:ph type="body" sz="quarter" idx="16" hasCustomPrompt="1"/>
          </p:nvPr>
        </p:nvSpPr>
        <p:spPr>
          <a:xfrm>
            <a:off x="2438400" y="5520246"/>
            <a:ext cx="9387840" cy="109728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4</a:t>
            </a:r>
          </a:p>
        </p:txBody>
      </p:sp>
    </p:spTree>
    <p:extLst>
      <p:ext uri="{BB962C8B-B14F-4D97-AF65-F5344CB8AC3E}">
        <p14:creationId xmlns:p14="http://schemas.microsoft.com/office/powerpoint/2010/main" val="296673910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 tex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2" y="6505281"/>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609600" y="91440"/>
            <a:ext cx="10972800" cy="640080"/>
          </a:xfrm>
          <a:prstGeom prst="rect">
            <a:avLst/>
          </a:prstGeom>
        </p:spPr>
        <p:txBody>
          <a:bodyPr anchor="ctr" anchorCtr="1"/>
          <a:lstStyle>
            <a:lvl1pPr algn="ctr">
              <a:defRPr sz="4000">
                <a:solidFill>
                  <a:srgbClr val="06304D"/>
                </a:solidFill>
              </a:defRPr>
            </a:lvl1pPr>
          </a:lstStyle>
          <a:p>
            <a:r>
              <a:rPr lang="en-US" dirty="0"/>
              <a:t>Slide Title</a:t>
            </a:r>
          </a:p>
        </p:txBody>
      </p:sp>
      <p:sp>
        <p:nvSpPr>
          <p:cNvPr id="8" name="Text Placeholder 7">
            <a:extLst>
              <a:ext uri="{FF2B5EF4-FFF2-40B4-BE49-F238E27FC236}">
                <a16:creationId xmlns:a16="http://schemas.microsoft.com/office/drawing/2014/main" id="{AA46151A-E3BE-6A66-EE2A-63AC7C247C46}"/>
              </a:ext>
            </a:extLst>
          </p:cNvPr>
          <p:cNvSpPr>
            <a:spLocks noGrp="1"/>
          </p:cNvSpPr>
          <p:nvPr>
            <p:ph type="body" sz="quarter" idx="18" hasCustomPrompt="1"/>
          </p:nvPr>
        </p:nvSpPr>
        <p:spPr>
          <a:xfrm>
            <a:off x="609600" y="1020763"/>
            <a:ext cx="10972800" cy="457200"/>
          </a:xfrm>
          <a:prstGeom prst="rect">
            <a:avLst/>
          </a:prstGeom>
        </p:spPr>
        <p:txBody>
          <a:bodyPr anchor="ctr" anchorCtr="1"/>
          <a:lstStyle>
            <a:lvl1pPr marL="0" indent="0">
              <a:buNone/>
              <a:defRPr sz="2400">
                <a:solidFill>
                  <a:srgbClr val="06304D"/>
                </a:solidFill>
              </a:defRPr>
            </a:lvl1pPr>
          </a:lstStyle>
          <a:p>
            <a:pPr lvl="0"/>
            <a:r>
              <a:rPr lang="en-US" dirty="0"/>
              <a:t>Header</a:t>
            </a:r>
          </a:p>
        </p:txBody>
      </p:sp>
      <p:sp>
        <p:nvSpPr>
          <p:cNvPr id="3" name="Text Placeholder 2">
            <a:extLst>
              <a:ext uri="{FF2B5EF4-FFF2-40B4-BE49-F238E27FC236}">
                <a16:creationId xmlns:a16="http://schemas.microsoft.com/office/drawing/2014/main" id="{B7EB4A03-3DA6-9F36-4BEB-251022A8AD89}"/>
              </a:ext>
            </a:extLst>
          </p:cNvPr>
          <p:cNvSpPr>
            <a:spLocks noGrp="1"/>
          </p:cNvSpPr>
          <p:nvPr>
            <p:ph type="body" sz="quarter" idx="13" hasCustomPrompt="1"/>
          </p:nvPr>
        </p:nvSpPr>
        <p:spPr>
          <a:xfrm>
            <a:off x="609600" y="1649621"/>
            <a:ext cx="9387840" cy="73152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1</a:t>
            </a:r>
          </a:p>
        </p:txBody>
      </p:sp>
      <p:sp>
        <p:nvSpPr>
          <p:cNvPr id="7" name="Text Placeholder 6">
            <a:extLst>
              <a:ext uri="{FF2B5EF4-FFF2-40B4-BE49-F238E27FC236}">
                <a16:creationId xmlns:a16="http://schemas.microsoft.com/office/drawing/2014/main" id="{AB3B86B0-D9B2-3F48-4687-291BE6B0C82F}"/>
              </a:ext>
            </a:extLst>
          </p:cNvPr>
          <p:cNvSpPr>
            <a:spLocks noGrp="1"/>
          </p:cNvSpPr>
          <p:nvPr>
            <p:ph type="body" sz="quarter" idx="14" hasCustomPrompt="1"/>
          </p:nvPr>
        </p:nvSpPr>
        <p:spPr>
          <a:xfrm>
            <a:off x="609600" y="2564021"/>
            <a:ext cx="9387840" cy="73152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2</a:t>
            </a:r>
          </a:p>
        </p:txBody>
      </p:sp>
      <p:sp>
        <p:nvSpPr>
          <p:cNvPr id="10" name="Text Placeholder 9">
            <a:extLst>
              <a:ext uri="{FF2B5EF4-FFF2-40B4-BE49-F238E27FC236}">
                <a16:creationId xmlns:a16="http://schemas.microsoft.com/office/drawing/2014/main" id="{E3B30347-F3FE-F9D6-7DD6-10D75AF867BF}"/>
              </a:ext>
            </a:extLst>
          </p:cNvPr>
          <p:cNvSpPr>
            <a:spLocks noGrp="1"/>
          </p:cNvSpPr>
          <p:nvPr>
            <p:ph type="body" sz="quarter" idx="15" hasCustomPrompt="1"/>
          </p:nvPr>
        </p:nvSpPr>
        <p:spPr>
          <a:xfrm>
            <a:off x="609600" y="3478421"/>
            <a:ext cx="9387840" cy="73152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3</a:t>
            </a:r>
          </a:p>
        </p:txBody>
      </p:sp>
      <p:sp>
        <p:nvSpPr>
          <p:cNvPr id="12" name="Text Placeholder 11">
            <a:extLst>
              <a:ext uri="{FF2B5EF4-FFF2-40B4-BE49-F238E27FC236}">
                <a16:creationId xmlns:a16="http://schemas.microsoft.com/office/drawing/2014/main" id="{F066ED5A-C77D-817E-7A32-A29B63FCB1D4}"/>
              </a:ext>
            </a:extLst>
          </p:cNvPr>
          <p:cNvSpPr>
            <a:spLocks noGrp="1"/>
          </p:cNvSpPr>
          <p:nvPr>
            <p:ph type="body" sz="quarter" idx="16" hasCustomPrompt="1"/>
          </p:nvPr>
        </p:nvSpPr>
        <p:spPr>
          <a:xfrm>
            <a:off x="609600" y="4392821"/>
            <a:ext cx="9387840" cy="73152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Text 4</a:t>
            </a:r>
          </a:p>
        </p:txBody>
      </p:sp>
      <p:sp>
        <p:nvSpPr>
          <p:cNvPr id="5" name="Text Placeholder 4">
            <a:extLst>
              <a:ext uri="{FF2B5EF4-FFF2-40B4-BE49-F238E27FC236}">
                <a16:creationId xmlns:a16="http://schemas.microsoft.com/office/drawing/2014/main" id="{53D3F7BA-93E8-11C4-E5BF-A9F252A4E69A}"/>
              </a:ext>
            </a:extLst>
          </p:cNvPr>
          <p:cNvSpPr>
            <a:spLocks noGrp="1"/>
          </p:cNvSpPr>
          <p:nvPr>
            <p:ph type="body" sz="quarter" idx="17" hasCustomPrompt="1"/>
          </p:nvPr>
        </p:nvSpPr>
        <p:spPr>
          <a:xfrm>
            <a:off x="609600" y="5307221"/>
            <a:ext cx="9387840" cy="731520"/>
          </a:xfrm>
          <a:prstGeom prst="roundRect">
            <a:avLst/>
          </a:prstGeom>
          <a:gradFill>
            <a:gsLst>
              <a:gs pos="49000">
                <a:srgbClr val="06304D"/>
              </a:gs>
              <a:gs pos="72000">
                <a:srgbClr val="205D96"/>
              </a:gs>
            </a:gsLst>
            <a:lin ang="10800000" scaled="1"/>
          </a:gradFill>
        </p:spPr>
        <p:txBody>
          <a:bodyPr anchor="ctr" anchorCtr="0"/>
          <a:lstStyle>
            <a:lvl1pPr marL="0" indent="0">
              <a:buNone/>
              <a:defRPr sz="2000">
                <a:solidFill>
                  <a:schemeClr val="bg1"/>
                </a:solidFill>
              </a:defRPr>
            </a:lvl1pPr>
          </a:lstStyle>
          <a:p>
            <a:pPr lvl="0"/>
            <a:r>
              <a:rPr lang="en-US"/>
              <a:t>Text 5</a:t>
            </a:r>
          </a:p>
        </p:txBody>
      </p:sp>
      <p:sp>
        <p:nvSpPr>
          <p:cNvPr id="11" name="Text Placeholder 10">
            <a:extLst>
              <a:ext uri="{FF2B5EF4-FFF2-40B4-BE49-F238E27FC236}">
                <a16:creationId xmlns:a16="http://schemas.microsoft.com/office/drawing/2014/main" id="{B2DCC2C1-E5B8-2261-C852-A2EBE663C976}"/>
              </a:ext>
            </a:extLst>
          </p:cNvPr>
          <p:cNvSpPr>
            <a:spLocks noGrp="1"/>
          </p:cNvSpPr>
          <p:nvPr>
            <p:ph type="body" sz="quarter" idx="19" hasCustomPrompt="1"/>
          </p:nvPr>
        </p:nvSpPr>
        <p:spPr>
          <a:xfrm>
            <a:off x="612648" y="6197600"/>
            <a:ext cx="10972800" cy="457200"/>
          </a:xfrm>
          <a:prstGeom prst="rect">
            <a:avLst/>
          </a:prstGeom>
        </p:spPr>
        <p:txBody>
          <a:bodyPr/>
          <a:lstStyle>
            <a:lvl1pPr marL="0" indent="0">
              <a:buNone/>
              <a:defRPr/>
            </a:lvl1pPr>
          </a:lstStyle>
          <a:p>
            <a:pPr lvl="0"/>
            <a:r>
              <a:rPr lang="en-US" dirty="0"/>
              <a:t>Footer</a:t>
            </a:r>
          </a:p>
        </p:txBody>
      </p:sp>
    </p:spTree>
    <p:extLst>
      <p:ext uri="{BB962C8B-B14F-4D97-AF65-F5344CB8AC3E}">
        <p14:creationId xmlns:p14="http://schemas.microsoft.com/office/powerpoint/2010/main" val="391302588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 text boxes v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6CC3-111F-2927-1E74-819679152A2F}"/>
              </a:ext>
            </a:extLst>
          </p:cNvPr>
          <p:cNvSpPr>
            <a:spLocks noGrp="1"/>
          </p:cNvSpPr>
          <p:nvPr>
            <p:ph type="title" hasCustomPrompt="1"/>
          </p:nvPr>
        </p:nvSpPr>
        <p:spPr>
          <a:xfrm>
            <a:off x="609600" y="164592"/>
            <a:ext cx="10972800" cy="640080"/>
          </a:xfrm>
          <a:prstGeom prst="rect">
            <a:avLst/>
          </a:prstGeom>
        </p:spPr>
        <p:txBody>
          <a:bodyPr anchor="ctr" anchorCtr="1"/>
          <a:lstStyle>
            <a:lvl1pPr algn="ctr">
              <a:defRPr sz="4000">
                <a:solidFill>
                  <a:srgbClr val="06304D"/>
                </a:solidFill>
              </a:defRPr>
            </a:lvl1pPr>
          </a:lstStyle>
          <a:p>
            <a:r>
              <a:rPr lang="en-US" dirty="0"/>
              <a:t>Slide Title</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5" name="Text Placeholder 4">
            <a:extLst>
              <a:ext uri="{FF2B5EF4-FFF2-40B4-BE49-F238E27FC236}">
                <a16:creationId xmlns:a16="http://schemas.microsoft.com/office/drawing/2014/main" id="{D4640014-7EC2-114C-C089-C208241C2F4B}"/>
              </a:ext>
            </a:extLst>
          </p:cNvPr>
          <p:cNvSpPr>
            <a:spLocks noGrp="1"/>
          </p:cNvSpPr>
          <p:nvPr>
            <p:ph type="body" sz="quarter" idx="10" hasCustomPrompt="1"/>
          </p:nvPr>
        </p:nvSpPr>
        <p:spPr>
          <a:xfrm>
            <a:off x="609600" y="985838"/>
            <a:ext cx="10972800" cy="457200"/>
          </a:xfrm>
          <a:prstGeom prst="rect">
            <a:avLst/>
          </a:prstGeom>
        </p:spPr>
        <p:txBody>
          <a:bodyPr anchor="ctr" anchorCtr="0"/>
          <a:lstStyle>
            <a:lvl1pPr marL="0" indent="0">
              <a:spcBef>
                <a:spcPts val="0"/>
              </a:spcBef>
              <a:buNone/>
              <a:defRPr sz="2400">
                <a:solidFill>
                  <a:srgbClr val="06304D"/>
                </a:solidFill>
              </a:defRPr>
            </a:lvl1pPr>
          </a:lstStyle>
          <a:p>
            <a:pPr lvl="0"/>
            <a:r>
              <a:rPr lang="en-US" dirty="0"/>
              <a:t>Header</a:t>
            </a:r>
          </a:p>
        </p:txBody>
      </p:sp>
      <p:sp>
        <p:nvSpPr>
          <p:cNvPr id="6" name="Text Placeholder 5">
            <a:extLst>
              <a:ext uri="{FF2B5EF4-FFF2-40B4-BE49-F238E27FC236}">
                <a16:creationId xmlns:a16="http://schemas.microsoft.com/office/drawing/2014/main" id="{1F5076BA-D2EE-5FC9-E3E6-C9CBC7FC5717}"/>
              </a:ext>
            </a:extLst>
          </p:cNvPr>
          <p:cNvSpPr>
            <a:spLocks noGrp="1"/>
          </p:cNvSpPr>
          <p:nvPr>
            <p:ph type="body" sz="quarter" idx="11" hasCustomPrompt="1"/>
          </p:nvPr>
        </p:nvSpPr>
        <p:spPr>
          <a:xfrm>
            <a:off x="609600" y="1645920"/>
            <a:ext cx="9418320" cy="731520"/>
          </a:xfrm>
          <a:prstGeom prst="roundRect">
            <a:avLst/>
          </a:prstGeom>
          <a:gradFill>
            <a:gsLst>
              <a:gs pos="49000">
                <a:srgbClr val="06304D"/>
              </a:gs>
              <a:gs pos="72000">
                <a:srgbClr val="205D96"/>
              </a:gs>
            </a:gsLst>
            <a:lin ang="10800000" scaled="1"/>
          </a:gradFill>
        </p:spPr>
        <p:txBody>
          <a:bodyPr/>
          <a:lstStyle>
            <a:lvl1pPr>
              <a:buNone/>
              <a:defRPr sz="2400">
                <a:solidFill>
                  <a:schemeClr val="bg1"/>
                </a:solidFill>
              </a:defRPr>
            </a:lvl1pPr>
          </a:lstStyle>
          <a:p>
            <a:pPr lvl="0"/>
            <a:r>
              <a:rPr lang="en-US" dirty="0"/>
              <a:t>Text 1</a:t>
            </a:r>
          </a:p>
        </p:txBody>
      </p:sp>
      <p:sp>
        <p:nvSpPr>
          <p:cNvPr id="10" name="Text Placeholder 9">
            <a:extLst>
              <a:ext uri="{FF2B5EF4-FFF2-40B4-BE49-F238E27FC236}">
                <a16:creationId xmlns:a16="http://schemas.microsoft.com/office/drawing/2014/main" id="{E5C27402-A574-CC21-BBC2-DF6A67EB9AE8}"/>
              </a:ext>
            </a:extLst>
          </p:cNvPr>
          <p:cNvSpPr>
            <a:spLocks noGrp="1"/>
          </p:cNvSpPr>
          <p:nvPr>
            <p:ph type="body" sz="quarter" idx="12" hasCustomPrompt="1"/>
          </p:nvPr>
        </p:nvSpPr>
        <p:spPr>
          <a:xfrm>
            <a:off x="609600" y="2560320"/>
            <a:ext cx="9418320" cy="731520"/>
          </a:xfrm>
          <a:prstGeom prst="roundRect">
            <a:avLst/>
          </a:prstGeom>
          <a:gradFill>
            <a:gsLst>
              <a:gs pos="49000">
                <a:srgbClr val="06304D"/>
              </a:gs>
              <a:gs pos="72000">
                <a:srgbClr val="205D96"/>
              </a:gs>
            </a:gsLst>
            <a:lin ang="10800000" scaled="1"/>
          </a:gradFill>
        </p:spPr>
        <p:txBody>
          <a:bodyPr/>
          <a:lstStyle>
            <a:lvl1pPr>
              <a:buNone/>
              <a:defRPr sz="2400">
                <a:solidFill>
                  <a:schemeClr val="bg1"/>
                </a:solidFill>
                <a:latin typeface="+mn-lt"/>
              </a:defRPr>
            </a:lvl1pPr>
          </a:lstStyle>
          <a:p>
            <a:pPr lvl="0"/>
            <a:r>
              <a:rPr lang="en-US" dirty="0"/>
              <a:t>Text 2</a:t>
            </a:r>
          </a:p>
        </p:txBody>
      </p:sp>
      <p:sp>
        <p:nvSpPr>
          <p:cNvPr id="12" name="Text Placeholder 11">
            <a:extLst>
              <a:ext uri="{FF2B5EF4-FFF2-40B4-BE49-F238E27FC236}">
                <a16:creationId xmlns:a16="http://schemas.microsoft.com/office/drawing/2014/main" id="{3ADC490E-1DD0-C877-D92A-07522E5CE696}"/>
              </a:ext>
            </a:extLst>
          </p:cNvPr>
          <p:cNvSpPr>
            <a:spLocks noGrp="1"/>
          </p:cNvSpPr>
          <p:nvPr>
            <p:ph type="body" sz="quarter" idx="13" hasCustomPrompt="1"/>
          </p:nvPr>
        </p:nvSpPr>
        <p:spPr>
          <a:xfrm>
            <a:off x="609600" y="3474720"/>
            <a:ext cx="9418320" cy="731520"/>
          </a:xfrm>
          <a:prstGeom prst="roundRect">
            <a:avLst/>
          </a:prstGeom>
          <a:gradFill>
            <a:gsLst>
              <a:gs pos="49000">
                <a:srgbClr val="06304D"/>
              </a:gs>
              <a:gs pos="72000">
                <a:srgbClr val="205D96"/>
              </a:gs>
            </a:gsLst>
            <a:lin ang="10800000" scaled="1"/>
          </a:gradFill>
        </p:spPr>
        <p:txBody>
          <a:bodyPr/>
          <a:lstStyle>
            <a:lvl1pPr>
              <a:buNone/>
              <a:defRPr sz="2400">
                <a:solidFill>
                  <a:schemeClr val="bg1"/>
                </a:solidFill>
                <a:latin typeface="+mn-lt"/>
              </a:defRPr>
            </a:lvl1pPr>
          </a:lstStyle>
          <a:p>
            <a:pPr lvl="0"/>
            <a:r>
              <a:rPr lang="en-US" dirty="0"/>
              <a:t>Text 3</a:t>
            </a:r>
          </a:p>
        </p:txBody>
      </p:sp>
      <p:sp>
        <p:nvSpPr>
          <p:cNvPr id="14" name="Text Placeholder 13">
            <a:extLst>
              <a:ext uri="{FF2B5EF4-FFF2-40B4-BE49-F238E27FC236}">
                <a16:creationId xmlns:a16="http://schemas.microsoft.com/office/drawing/2014/main" id="{A1C54A63-5F7F-213E-820E-B0EC867AE1FF}"/>
              </a:ext>
            </a:extLst>
          </p:cNvPr>
          <p:cNvSpPr>
            <a:spLocks noGrp="1"/>
          </p:cNvSpPr>
          <p:nvPr>
            <p:ph type="body" sz="quarter" idx="14" hasCustomPrompt="1"/>
          </p:nvPr>
        </p:nvSpPr>
        <p:spPr>
          <a:xfrm>
            <a:off x="609600" y="4389120"/>
            <a:ext cx="9418320" cy="731520"/>
          </a:xfrm>
          <a:prstGeom prst="roundRect">
            <a:avLst/>
          </a:prstGeom>
          <a:gradFill>
            <a:gsLst>
              <a:gs pos="49000">
                <a:srgbClr val="06304D"/>
              </a:gs>
              <a:gs pos="72000">
                <a:srgbClr val="205D96"/>
              </a:gs>
            </a:gsLst>
            <a:lin ang="10800000" scaled="1"/>
          </a:gradFill>
        </p:spPr>
        <p:txBody>
          <a:bodyPr/>
          <a:lstStyle>
            <a:lvl1pPr>
              <a:buNone/>
              <a:defRPr sz="2400">
                <a:solidFill>
                  <a:schemeClr val="bg1"/>
                </a:solidFill>
                <a:latin typeface="+mn-lt"/>
              </a:defRPr>
            </a:lvl1pPr>
          </a:lstStyle>
          <a:p>
            <a:pPr lvl="0"/>
            <a:r>
              <a:rPr lang="en-US" dirty="0"/>
              <a:t>Text 4</a:t>
            </a:r>
          </a:p>
        </p:txBody>
      </p:sp>
      <p:sp>
        <p:nvSpPr>
          <p:cNvPr id="16" name="Text Placeholder 15">
            <a:extLst>
              <a:ext uri="{FF2B5EF4-FFF2-40B4-BE49-F238E27FC236}">
                <a16:creationId xmlns:a16="http://schemas.microsoft.com/office/drawing/2014/main" id="{D016AC31-3B4F-F0BD-F2E0-498CAA3698A7}"/>
              </a:ext>
            </a:extLst>
          </p:cNvPr>
          <p:cNvSpPr>
            <a:spLocks noGrp="1"/>
          </p:cNvSpPr>
          <p:nvPr>
            <p:ph type="body" sz="quarter" idx="15" hasCustomPrompt="1"/>
          </p:nvPr>
        </p:nvSpPr>
        <p:spPr>
          <a:xfrm>
            <a:off x="609600" y="5303520"/>
            <a:ext cx="9418320" cy="731520"/>
          </a:xfrm>
          <a:prstGeom prst="roundRect">
            <a:avLst/>
          </a:prstGeom>
          <a:gradFill>
            <a:gsLst>
              <a:gs pos="49000">
                <a:srgbClr val="06304D"/>
              </a:gs>
              <a:gs pos="72000">
                <a:srgbClr val="205D96"/>
              </a:gs>
            </a:gsLst>
            <a:lin ang="10800000" scaled="1"/>
          </a:gradFill>
        </p:spPr>
        <p:txBody>
          <a:bodyPr/>
          <a:lstStyle>
            <a:lvl1pPr>
              <a:buNone/>
              <a:defRPr sz="2400">
                <a:solidFill>
                  <a:schemeClr val="bg1"/>
                </a:solidFill>
                <a:latin typeface="+mn-lt"/>
              </a:defRPr>
            </a:lvl1pPr>
          </a:lstStyle>
          <a:p>
            <a:pPr lvl="0"/>
            <a:r>
              <a:rPr lang="en-US" dirty="0"/>
              <a:t>Text 5</a:t>
            </a:r>
          </a:p>
        </p:txBody>
      </p:sp>
      <p:sp>
        <p:nvSpPr>
          <p:cNvPr id="18" name="Text Placeholder 17">
            <a:extLst>
              <a:ext uri="{FF2B5EF4-FFF2-40B4-BE49-F238E27FC236}">
                <a16:creationId xmlns:a16="http://schemas.microsoft.com/office/drawing/2014/main" id="{C8206B57-5EFB-E78B-2D25-54F85C870E84}"/>
              </a:ext>
            </a:extLst>
          </p:cNvPr>
          <p:cNvSpPr>
            <a:spLocks noGrp="1"/>
          </p:cNvSpPr>
          <p:nvPr>
            <p:ph type="body" sz="quarter" idx="16" hasCustomPrompt="1"/>
          </p:nvPr>
        </p:nvSpPr>
        <p:spPr>
          <a:xfrm>
            <a:off x="609600" y="6217920"/>
            <a:ext cx="11095038" cy="457200"/>
          </a:xfrm>
          <a:prstGeom prst="rect">
            <a:avLst/>
          </a:prstGeom>
        </p:spPr>
        <p:txBody>
          <a:bodyPr/>
          <a:lstStyle>
            <a:lvl1pPr>
              <a:buNone/>
              <a:defRPr sz="2400">
                <a:latin typeface="+mn-lt"/>
              </a:defRPr>
            </a:lvl1pPr>
          </a:lstStyle>
          <a:p>
            <a:pPr lvl="0"/>
            <a:r>
              <a:rPr lang="en-US" dirty="0"/>
              <a:t>Footer</a:t>
            </a:r>
          </a:p>
        </p:txBody>
      </p:sp>
    </p:spTree>
    <p:extLst>
      <p:ext uri="{BB962C8B-B14F-4D97-AF65-F5344CB8AC3E}">
        <p14:creationId xmlns:p14="http://schemas.microsoft.com/office/powerpoint/2010/main" val="6570529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 text boxes w/subject box">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35719" tIns="35719" rIns="35719" bIns="35719" anchor="ctr"/>
          <a:lstStyle/>
          <a:p>
            <a:pPr>
              <a:defRPr sz="2400"/>
            </a:pPr>
            <a:endParaRPr sz="1687"/>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2" y="6505281"/>
            <a:ext cx="301365" cy="297389"/>
          </a:xfrm>
          <a:prstGeom prst="rect">
            <a:avLst/>
          </a:prstGeom>
        </p:spPr>
        <p:txBody>
          <a:bodyPr/>
          <a:lstStyle>
            <a:lvl1pPr>
              <a:defRPr>
                <a:solidFill>
                  <a:srgbClr val="06304D"/>
                </a:solidFill>
              </a:defRPr>
            </a:lvl1pPr>
          </a:lstStyle>
          <a:p>
            <a:fld id="{86CB4B4D-7CA3-9044-876B-883B54F8677D}" type="slidenum">
              <a:rPr lang="en-US" smtClean="0"/>
              <a:pPr/>
              <a:t>‹#›</a:t>
            </a:fld>
            <a:endParaRPr lang="en-US"/>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609600" y="91440"/>
            <a:ext cx="10972800" cy="658368"/>
          </a:xfrm>
          <a:prstGeom prst="rect">
            <a:avLst/>
          </a:prstGeom>
        </p:spPr>
        <p:txBody>
          <a:bodyPr anchor="ctr" anchorCtr="0"/>
          <a:lstStyle>
            <a:lvl1pPr algn="ctr">
              <a:defRPr sz="4000">
                <a:solidFill>
                  <a:srgbClr val="06304D"/>
                </a:solidFill>
              </a:defRPr>
            </a:lvl1pPr>
          </a:lstStyle>
          <a:p>
            <a:r>
              <a:rPr lang="en-US"/>
              <a:t>Slide Title</a:t>
            </a:r>
          </a:p>
        </p:txBody>
      </p:sp>
      <p:sp>
        <p:nvSpPr>
          <p:cNvPr id="3" name="Text Placeholder 2">
            <a:extLst>
              <a:ext uri="{FF2B5EF4-FFF2-40B4-BE49-F238E27FC236}">
                <a16:creationId xmlns:a16="http://schemas.microsoft.com/office/drawing/2014/main" id="{B7EB4A03-3DA6-9F36-4BEB-251022A8AD89}"/>
              </a:ext>
            </a:extLst>
          </p:cNvPr>
          <p:cNvSpPr>
            <a:spLocks noGrp="1"/>
          </p:cNvSpPr>
          <p:nvPr>
            <p:ph type="body" sz="quarter" idx="13" hasCustomPrompt="1"/>
          </p:nvPr>
        </p:nvSpPr>
        <p:spPr>
          <a:xfrm>
            <a:off x="609600" y="1001268"/>
            <a:ext cx="6099048" cy="1188720"/>
          </a:xfrm>
          <a:prstGeom prst="roundRect">
            <a:avLst/>
          </a:prstGeom>
          <a:solidFill>
            <a:srgbClr val="FFE09B"/>
          </a:solidFill>
        </p:spPr>
        <p:txBody>
          <a:bodyPr anchor="ctr" anchorCtr="0"/>
          <a:lstStyle>
            <a:lvl1pPr marL="0" indent="0">
              <a:buNone/>
              <a:defRPr sz="2400">
                <a:solidFill>
                  <a:srgbClr val="06304D"/>
                </a:solidFill>
                <a:latin typeface="Arial" panose="020B0604020202020204" pitchFamily="34" charset="0"/>
                <a:cs typeface="Arial" panose="020B0604020202020204" pitchFamily="34" charset="0"/>
              </a:defRPr>
            </a:lvl1pPr>
          </a:lstStyle>
          <a:p>
            <a:pPr lvl="0"/>
            <a:r>
              <a:rPr lang="en-US" dirty="0"/>
              <a:t>Header</a:t>
            </a:r>
          </a:p>
        </p:txBody>
      </p:sp>
      <p:sp>
        <p:nvSpPr>
          <p:cNvPr id="7" name="Text Placeholder 6">
            <a:extLst>
              <a:ext uri="{FF2B5EF4-FFF2-40B4-BE49-F238E27FC236}">
                <a16:creationId xmlns:a16="http://schemas.microsoft.com/office/drawing/2014/main" id="{AB3B86B0-D9B2-3F48-4687-291BE6B0C82F}"/>
              </a:ext>
            </a:extLst>
          </p:cNvPr>
          <p:cNvSpPr>
            <a:spLocks noGrp="1"/>
          </p:cNvSpPr>
          <p:nvPr>
            <p:ph type="body" sz="quarter" idx="14" hasCustomPrompt="1"/>
          </p:nvPr>
        </p:nvSpPr>
        <p:spPr>
          <a:xfrm>
            <a:off x="3048000" y="2309608"/>
            <a:ext cx="8534400"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1</a:t>
            </a:r>
          </a:p>
        </p:txBody>
      </p:sp>
      <p:sp>
        <p:nvSpPr>
          <p:cNvPr id="10" name="Text Placeholder 9">
            <a:extLst>
              <a:ext uri="{FF2B5EF4-FFF2-40B4-BE49-F238E27FC236}">
                <a16:creationId xmlns:a16="http://schemas.microsoft.com/office/drawing/2014/main" id="{E3B30347-F3FE-F9D6-7DD6-10D75AF867BF}"/>
              </a:ext>
            </a:extLst>
          </p:cNvPr>
          <p:cNvSpPr>
            <a:spLocks noGrp="1"/>
          </p:cNvSpPr>
          <p:nvPr>
            <p:ph type="body" sz="quarter" idx="15" hasCustomPrompt="1"/>
          </p:nvPr>
        </p:nvSpPr>
        <p:spPr>
          <a:xfrm>
            <a:off x="3048000" y="2949688"/>
            <a:ext cx="8534400"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2</a:t>
            </a:r>
          </a:p>
        </p:txBody>
      </p:sp>
      <p:sp>
        <p:nvSpPr>
          <p:cNvPr id="12" name="Text Placeholder 11">
            <a:extLst>
              <a:ext uri="{FF2B5EF4-FFF2-40B4-BE49-F238E27FC236}">
                <a16:creationId xmlns:a16="http://schemas.microsoft.com/office/drawing/2014/main" id="{F066ED5A-C77D-817E-7A32-A29B63FCB1D4}"/>
              </a:ext>
            </a:extLst>
          </p:cNvPr>
          <p:cNvSpPr>
            <a:spLocks noGrp="1"/>
          </p:cNvSpPr>
          <p:nvPr>
            <p:ph type="body" sz="quarter" idx="16" hasCustomPrompt="1"/>
          </p:nvPr>
        </p:nvSpPr>
        <p:spPr>
          <a:xfrm>
            <a:off x="3048000" y="3589768"/>
            <a:ext cx="8534400"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Text 3</a:t>
            </a:r>
          </a:p>
        </p:txBody>
      </p:sp>
      <p:sp>
        <p:nvSpPr>
          <p:cNvPr id="5" name="Text Placeholder 4">
            <a:extLst>
              <a:ext uri="{FF2B5EF4-FFF2-40B4-BE49-F238E27FC236}">
                <a16:creationId xmlns:a16="http://schemas.microsoft.com/office/drawing/2014/main" id="{53D3F7BA-93E8-11C4-E5BF-A9F252A4E69A}"/>
              </a:ext>
            </a:extLst>
          </p:cNvPr>
          <p:cNvSpPr>
            <a:spLocks noGrp="1"/>
          </p:cNvSpPr>
          <p:nvPr>
            <p:ph type="body" sz="quarter" idx="17" hasCustomPrompt="1"/>
          </p:nvPr>
        </p:nvSpPr>
        <p:spPr>
          <a:xfrm>
            <a:off x="3048000" y="4229848"/>
            <a:ext cx="8534400"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defRPr>
            </a:lvl1pPr>
          </a:lstStyle>
          <a:p>
            <a:pPr lvl="0"/>
            <a:r>
              <a:rPr lang="en-US" dirty="0"/>
              <a:t>Text 4</a:t>
            </a:r>
          </a:p>
        </p:txBody>
      </p:sp>
      <p:sp>
        <p:nvSpPr>
          <p:cNvPr id="8" name="Text Placeholder 7">
            <a:extLst>
              <a:ext uri="{FF2B5EF4-FFF2-40B4-BE49-F238E27FC236}">
                <a16:creationId xmlns:a16="http://schemas.microsoft.com/office/drawing/2014/main" id="{AA46151A-E3BE-6A66-EE2A-63AC7C247C46}"/>
              </a:ext>
            </a:extLst>
          </p:cNvPr>
          <p:cNvSpPr>
            <a:spLocks noGrp="1"/>
          </p:cNvSpPr>
          <p:nvPr>
            <p:ph type="body" sz="quarter" idx="18" hasCustomPrompt="1"/>
          </p:nvPr>
        </p:nvSpPr>
        <p:spPr>
          <a:xfrm>
            <a:off x="3048000" y="4841511"/>
            <a:ext cx="8531352"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defRPr>
            </a:lvl1pPr>
          </a:lstStyle>
          <a:p>
            <a:pPr lvl="0"/>
            <a:r>
              <a:rPr lang="en-US" dirty="0"/>
              <a:t>Text 5</a:t>
            </a:r>
          </a:p>
        </p:txBody>
      </p:sp>
      <p:sp>
        <p:nvSpPr>
          <p:cNvPr id="11" name="Text Placeholder 10">
            <a:extLst>
              <a:ext uri="{FF2B5EF4-FFF2-40B4-BE49-F238E27FC236}">
                <a16:creationId xmlns:a16="http://schemas.microsoft.com/office/drawing/2014/main" id="{D6F537E3-B7F2-3585-1311-15DC9DFC6962}"/>
              </a:ext>
            </a:extLst>
          </p:cNvPr>
          <p:cNvSpPr>
            <a:spLocks noGrp="1"/>
          </p:cNvSpPr>
          <p:nvPr>
            <p:ph type="body" sz="quarter" idx="19" hasCustomPrompt="1"/>
          </p:nvPr>
        </p:nvSpPr>
        <p:spPr>
          <a:xfrm>
            <a:off x="3048000" y="5486400"/>
            <a:ext cx="8534400" cy="548640"/>
          </a:xfrm>
          <a:prstGeom prst="roundRect">
            <a:avLst/>
          </a:prstGeom>
          <a:gradFill>
            <a:gsLst>
              <a:gs pos="49000">
                <a:srgbClr val="06304D"/>
              </a:gs>
              <a:gs pos="72000">
                <a:srgbClr val="205D96"/>
              </a:gs>
            </a:gsLst>
            <a:lin ang="10800000" scaled="1"/>
          </a:gradFill>
        </p:spPr>
        <p:txBody>
          <a:bodyPr anchor="ctr" anchorCtr="0"/>
          <a:lstStyle>
            <a:lvl1pPr marL="0" indent="0">
              <a:buNone/>
              <a:defRPr sz="2400">
                <a:solidFill>
                  <a:schemeClr val="bg1"/>
                </a:solidFill>
              </a:defRPr>
            </a:lvl1pPr>
          </a:lstStyle>
          <a:p>
            <a:pPr lvl="0"/>
            <a:r>
              <a:rPr lang="en-US"/>
              <a:t>Text 6</a:t>
            </a:r>
          </a:p>
        </p:txBody>
      </p:sp>
      <p:sp>
        <p:nvSpPr>
          <p:cNvPr id="6" name="Text Placeholder 5">
            <a:extLst>
              <a:ext uri="{FF2B5EF4-FFF2-40B4-BE49-F238E27FC236}">
                <a16:creationId xmlns:a16="http://schemas.microsoft.com/office/drawing/2014/main" id="{6C4E6214-FAE0-AA00-DE7C-C8EE9158CEFE}"/>
              </a:ext>
            </a:extLst>
          </p:cNvPr>
          <p:cNvSpPr>
            <a:spLocks noGrp="1"/>
          </p:cNvSpPr>
          <p:nvPr>
            <p:ph type="body" sz="quarter" idx="20" hasCustomPrompt="1"/>
          </p:nvPr>
        </p:nvSpPr>
        <p:spPr>
          <a:xfrm>
            <a:off x="3048000" y="6124143"/>
            <a:ext cx="8534400" cy="548640"/>
          </a:xfrm>
          <a:prstGeom prst="roundRect">
            <a:avLst/>
          </a:prstGeom>
          <a:gradFill>
            <a:gsLst>
              <a:gs pos="49000">
                <a:srgbClr val="06304D"/>
              </a:gs>
              <a:gs pos="72000">
                <a:srgbClr val="205D96"/>
              </a:gs>
            </a:gsLst>
            <a:lin ang="10800000" scaled="1"/>
          </a:gradFill>
        </p:spPr>
        <p:txBody>
          <a:bodyPr/>
          <a:lstStyle>
            <a:lvl1pPr marL="0" indent="0">
              <a:buNone/>
              <a:defRPr sz="2400">
                <a:solidFill>
                  <a:schemeClr val="bg1"/>
                </a:solidFill>
              </a:defRPr>
            </a:lvl1pPr>
          </a:lstStyle>
          <a:p>
            <a:pPr lvl="0"/>
            <a:r>
              <a:rPr lang="en-US"/>
              <a:t>Text 7</a:t>
            </a:r>
          </a:p>
        </p:txBody>
      </p:sp>
    </p:spTree>
    <p:extLst>
      <p:ext uri="{BB962C8B-B14F-4D97-AF65-F5344CB8AC3E}">
        <p14:creationId xmlns:p14="http://schemas.microsoft.com/office/powerpoint/2010/main" val="59090430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boxes w/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141D-6EAA-3B25-FECB-DDEDEA0DF581}"/>
              </a:ext>
            </a:extLst>
          </p:cNvPr>
          <p:cNvSpPr>
            <a:spLocks noGrp="1"/>
          </p:cNvSpPr>
          <p:nvPr>
            <p:ph type="title" hasCustomPrompt="1"/>
          </p:nvPr>
        </p:nvSpPr>
        <p:spPr>
          <a:xfrm>
            <a:off x="609600" y="182880"/>
            <a:ext cx="10850880" cy="640080"/>
          </a:xfrm>
          <a:prstGeom prst="rect">
            <a:avLst/>
          </a:prstGeom>
        </p:spPr>
        <p:txBody>
          <a:bodyPr/>
          <a:lstStyle>
            <a:lvl1pPr>
              <a:defRPr sz="4000">
                <a:solidFill>
                  <a:srgbClr val="06304D"/>
                </a:solidFill>
              </a:defRPr>
            </a:lvl1pPr>
          </a:lstStyle>
          <a:p>
            <a:r>
              <a:rPr lang="en-US" dirty="0"/>
              <a:t>Slide Title</a:t>
            </a:r>
          </a:p>
        </p:txBody>
      </p:sp>
      <p:sp>
        <p:nvSpPr>
          <p:cNvPr id="4" name="Shape 164">
            <a:extLst>
              <a:ext uri="{FF2B5EF4-FFF2-40B4-BE49-F238E27FC236}">
                <a16:creationId xmlns:a16="http://schemas.microsoft.com/office/drawing/2014/main" id="{4C8E4E34-FC40-F952-EF18-0F80EB3913EF}"/>
              </a:ext>
              <a:ext uri="{C183D7F6-B498-43B3-948B-1728B52AA6E4}">
                <adec:decorative xmlns:adec="http://schemas.microsoft.com/office/drawing/2017/decorative" val="1"/>
              </a:ext>
            </a:extLst>
          </p:cNvPr>
          <p:cNvSpPr/>
          <p:nvPr userDrawn="1"/>
        </p:nvSpPr>
        <p:spPr>
          <a:xfrm>
            <a:off x="609599" y="822130"/>
            <a:ext cx="10972800" cy="61257"/>
          </a:xfrm>
          <a:prstGeom prst="rect">
            <a:avLst/>
          </a:prstGeom>
          <a:solidFill>
            <a:srgbClr val="FFC43E"/>
          </a:solidFill>
          <a:ln w="12700">
            <a:miter lim="400000"/>
          </a:ln>
        </p:spPr>
        <p:txBody>
          <a:bodyPr lIns="26789" tIns="26789" rIns="26789" bIns="26789" anchor="ctr"/>
          <a:lstStyle/>
          <a:p>
            <a:pPr algn="ctr">
              <a:defRPr sz="2400"/>
            </a:pPr>
            <a:endParaRPr sz="1265" dirty="0"/>
          </a:p>
        </p:txBody>
      </p:sp>
      <p:sp>
        <p:nvSpPr>
          <p:cNvPr id="6" name="Text Placeholder 5">
            <a:extLst>
              <a:ext uri="{FF2B5EF4-FFF2-40B4-BE49-F238E27FC236}">
                <a16:creationId xmlns:a16="http://schemas.microsoft.com/office/drawing/2014/main" id="{9FA13550-229E-1219-9AF0-FDFFD1389B67}"/>
              </a:ext>
            </a:extLst>
          </p:cNvPr>
          <p:cNvSpPr>
            <a:spLocks noGrp="1"/>
          </p:cNvSpPr>
          <p:nvPr>
            <p:ph type="body" sz="quarter" idx="11" hasCustomPrompt="1"/>
          </p:nvPr>
        </p:nvSpPr>
        <p:spPr>
          <a:xfrm>
            <a:off x="609600" y="1042416"/>
            <a:ext cx="10972800" cy="640080"/>
          </a:xfrm>
          <a:prstGeom prst="rect">
            <a:avLst/>
          </a:prstGeom>
          <a:gradFill>
            <a:gsLst>
              <a:gs pos="49000">
                <a:srgbClr val="06304D"/>
              </a:gs>
              <a:gs pos="72000">
                <a:srgbClr val="205D96"/>
              </a:gs>
            </a:gsLst>
            <a:lin ang="10800000" scaled="1"/>
          </a:gradFill>
          <a:ln>
            <a:solidFill>
              <a:schemeClr val="lt1">
                <a:hueOff val="0"/>
                <a:satOff val="0"/>
                <a:lumOff val="0"/>
              </a:schemeClr>
            </a:solidFill>
          </a:ln>
        </p:spPr>
        <p:txBody>
          <a:bodyPr anchor="ctr" anchorCtr="0"/>
          <a:lstStyle>
            <a:lvl1pPr marL="0" indent="0">
              <a:buNone/>
              <a:defRPr sz="2400">
                <a:solidFill>
                  <a:schemeClr val="bg1"/>
                </a:solidFill>
              </a:defRPr>
            </a:lvl1pPr>
          </a:lstStyle>
          <a:p>
            <a:pPr lvl="0"/>
            <a:r>
              <a:rPr lang="en-US" dirty="0"/>
              <a:t>1</a:t>
            </a:r>
          </a:p>
        </p:txBody>
      </p:sp>
      <p:sp>
        <p:nvSpPr>
          <p:cNvPr id="8" name="Text Placeholder 7">
            <a:extLst>
              <a:ext uri="{FF2B5EF4-FFF2-40B4-BE49-F238E27FC236}">
                <a16:creationId xmlns:a16="http://schemas.microsoft.com/office/drawing/2014/main" id="{6666039E-28A1-28A4-AF84-583C10105BE1}"/>
              </a:ext>
            </a:extLst>
          </p:cNvPr>
          <p:cNvSpPr>
            <a:spLocks noGrp="1"/>
          </p:cNvSpPr>
          <p:nvPr>
            <p:ph type="body" sz="quarter" idx="12" hasCustomPrompt="1"/>
          </p:nvPr>
        </p:nvSpPr>
        <p:spPr>
          <a:xfrm>
            <a:off x="609600" y="1755648"/>
            <a:ext cx="10972800" cy="822960"/>
          </a:xfrm>
          <a:prstGeom prst="rect">
            <a:avLst/>
          </a:prstGeom>
        </p:spPr>
        <p:txBody>
          <a:bodyPr anchor="ctr" anchorCtr="0"/>
          <a:lstStyle>
            <a:lvl1pPr marL="0" indent="0">
              <a:buNone/>
              <a:defRPr sz="2400">
                <a:solidFill>
                  <a:srgbClr val="06304D"/>
                </a:solidFill>
              </a:defRPr>
            </a:lvl1pPr>
          </a:lstStyle>
          <a:p>
            <a:pPr lvl="0"/>
            <a:r>
              <a:rPr lang="en-US" dirty="0"/>
              <a:t>2</a:t>
            </a:r>
          </a:p>
        </p:txBody>
      </p:sp>
      <p:sp>
        <p:nvSpPr>
          <p:cNvPr id="10" name="Text Placeholder 9">
            <a:extLst>
              <a:ext uri="{FF2B5EF4-FFF2-40B4-BE49-F238E27FC236}">
                <a16:creationId xmlns:a16="http://schemas.microsoft.com/office/drawing/2014/main" id="{91B4E21D-53B5-F2E3-E87A-FFA0CDF6828F}"/>
              </a:ext>
            </a:extLst>
          </p:cNvPr>
          <p:cNvSpPr>
            <a:spLocks noGrp="1"/>
          </p:cNvSpPr>
          <p:nvPr>
            <p:ph type="body" sz="quarter" idx="13" hasCustomPrompt="1"/>
          </p:nvPr>
        </p:nvSpPr>
        <p:spPr>
          <a:xfrm>
            <a:off x="609600" y="2743200"/>
            <a:ext cx="10972800" cy="640080"/>
          </a:xfrm>
          <a:prstGeom prst="rect">
            <a:avLst/>
          </a:prstGeom>
          <a:gradFill>
            <a:gsLst>
              <a:gs pos="49000">
                <a:srgbClr val="06304D"/>
              </a:gs>
              <a:gs pos="72000">
                <a:srgbClr val="205D96"/>
              </a:gs>
            </a:gsLst>
            <a:lin ang="10800000" scaled="1"/>
          </a:gradFill>
          <a:ln>
            <a:solidFill>
              <a:schemeClr val="lt1">
                <a:hueOff val="0"/>
                <a:satOff val="0"/>
                <a:lumOff val="0"/>
              </a:schemeClr>
            </a:solidFill>
          </a:ln>
        </p:spPr>
        <p:txBody>
          <a:bodyPr anchor="ctr" anchorCtr="0"/>
          <a:lstStyle>
            <a:lvl1pPr marL="0" indent="0">
              <a:buNone/>
              <a:defRPr sz="2400">
                <a:solidFill>
                  <a:schemeClr val="bg1"/>
                </a:solidFill>
              </a:defRPr>
            </a:lvl1pPr>
          </a:lstStyle>
          <a:p>
            <a:pPr lvl="0"/>
            <a:r>
              <a:rPr lang="en-US" dirty="0"/>
              <a:t>3</a:t>
            </a:r>
          </a:p>
        </p:txBody>
      </p:sp>
      <p:sp>
        <p:nvSpPr>
          <p:cNvPr id="12" name="Text Placeholder 11">
            <a:extLst>
              <a:ext uri="{FF2B5EF4-FFF2-40B4-BE49-F238E27FC236}">
                <a16:creationId xmlns:a16="http://schemas.microsoft.com/office/drawing/2014/main" id="{44C029E1-D041-6688-461D-128484AE333A}"/>
              </a:ext>
            </a:extLst>
          </p:cNvPr>
          <p:cNvSpPr>
            <a:spLocks noGrp="1"/>
          </p:cNvSpPr>
          <p:nvPr>
            <p:ph type="body" sz="quarter" idx="14" hasCustomPrompt="1"/>
          </p:nvPr>
        </p:nvSpPr>
        <p:spPr>
          <a:xfrm>
            <a:off x="609600" y="3474720"/>
            <a:ext cx="10972800" cy="822960"/>
          </a:xfrm>
          <a:prstGeom prst="rect">
            <a:avLst/>
          </a:prstGeom>
        </p:spPr>
        <p:txBody>
          <a:bodyPr anchor="ctr" anchorCtr="0"/>
          <a:lstStyle>
            <a:lvl1pPr marL="0" indent="0">
              <a:buNone/>
              <a:defRPr sz="2400">
                <a:solidFill>
                  <a:srgbClr val="06304D"/>
                </a:solidFill>
              </a:defRPr>
            </a:lvl1pPr>
          </a:lstStyle>
          <a:p>
            <a:pPr lvl="0"/>
            <a:r>
              <a:rPr lang="en-US" dirty="0"/>
              <a:t>4</a:t>
            </a:r>
          </a:p>
        </p:txBody>
      </p:sp>
      <p:sp>
        <p:nvSpPr>
          <p:cNvPr id="14" name="Text Placeholder 13">
            <a:extLst>
              <a:ext uri="{FF2B5EF4-FFF2-40B4-BE49-F238E27FC236}">
                <a16:creationId xmlns:a16="http://schemas.microsoft.com/office/drawing/2014/main" id="{20C80D37-8C1D-B089-9585-7429D10291EE}"/>
              </a:ext>
            </a:extLst>
          </p:cNvPr>
          <p:cNvSpPr>
            <a:spLocks noGrp="1"/>
          </p:cNvSpPr>
          <p:nvPr>
            <p:ph type="body" sz="quarter" idx="15" hasCustomPrompt="1"/>
          </p:nvPr>
        </p:nvSpPr>
        <p:spPr>
          <a:xfrm>
            <a:off x="609600" y="4480560"/>
            <a:ext cx="10972800" cy="640080"/>
          </a:xfrm>
          <a:prstGeom prst="rect">
            <a:avLst/>
          </a:prstGeom>
          <a:gradFill>
            <a:gsLst>
              <a:gs pos="49000">
                <a:srgbClr val="06304D"/>
              </a:gs>
              <a:gs pos="72000">
                <a:srgbClr val="205D96"/>
              </a:gs>
            </a:gsLst>
            <a:lin ang="10800000" scaled="1"/>
          </a:gradFill>
          <a:ln>
            <a:solidFill>
              <a:schemeClr val="lt1">
                <a:hueOff val="0"/>
                <a:satOff val="0"/>
                <a:lumOff val="0"/>
              </a:schemeClr>
            </a:solidFill>
          </a:ln>
        </p:spPr>
        <p:txBody>
          <a:bodyPr anchor="ctr" anchorCtr="0"/>
          <a:lstStyle>
            <a:lvl5pPr marL="0" indent="0">
              <a:spcBef>
                <a:spcPts val="0"/>
              </a:spcBef>
              <a:buNone/>
              <a:defRPr sz="2400">
                <a:solidFill>
                  <a:schemeClr val="bg1"/>
                </a:solidFill>
              </a:defRPr>
            </a:lvl5pPr>
          </a:lstStyle>
          <a:p>
            <a:pPr lvl="4"/>
            <a:r>
              <a:rPr lang="en-US" dirty="0"/>
              <a:t>5</a:t>
            </a:r>
          </a:p>
        </p:txBody>
      </p:sp>
      <p:sp>
        <p:nvSpPr>
          <p:cNvPr id="16" name="Text Placeholder 15">
            <a:extLst>
              <a:ext uri="{FF2B5EF4-FFF2-40B4-BE49-F238E27FC236}">
                <a16:creationId xmlns:a16="http://schemas.microsoft.com/office/drawing/2014/main" id="{8285BDF4-235A-90BF-4EC1-0D50F9B16712}"/>
              </a:ext>
            </a:extLst>
          </p:cNvPr>
          <p:cNvSpPr>
            <a:spLocks noGrp="1"/>
          </p:cNvSpPr>
          <p:nvPr>
            <p:ph type="body" sz="quarter" idx="16" hasCustomPrompt="1"/>
          </p:nvPr>
        </p:nvSpPr>
        <p:spPr>
          <a:xfrm>
            <a:off x="609600" y="5212080"/>
            <a:ext cx="10972800" cy="822960"/>
          </a:xfrm>
          <a:prstGeom prst="rect">
            <a:avLst/>
          </a:prstGeom>
        </p:spPr>
        <p:txBody>
          <a:bodyPr anchor="ctr" anchorCtr="0"/>
          <a:lstStyle>
            <a:lvl1pPr marL="0" indent="0">
              <a:buNone/>
              <a:defRPr sz="2400">
                <a:solidFill>
                  <a:srgbClr val="06304D"/>
                </a:solidFill>
              </a:defRPr>
            </a:lvl1pPr>
          </a:lstStyle>
          <a:p>
            <a:pPr lvl="0"/>
            <a:r>
              <a:rPr lang="en-US" dirty="0"/>
              <a:t>6</a:t>
            </a:r>
          </a:p>
        </p:txBody>
      </p:sp>
      <p:sp>
        <p:nvSpPr>
          <p:cNvPr id="18" name="Text Placeholder 17">
            <a:extLst>
              <a:ext uri="{FF2B5EF4-FFF2-40B4-BE49-F238E27FC236}">
                <a16:creationId xmlns:a16="http://schemas.microsoft.com/office/drawing/2014/main" id="{74F47671-998B-D94C-EB45-CF85E693E73A}"/>
              </a:ext>
            </a:extLst>
          </p:cNvPr>
          <p:cNvSpPr>
            <a:spLocks noGrp="1"/>
          </p:cNvSpPr>
          <p:nvPr>
            <p:ph type="body" sz="quarter" idx="17" hasCustomPrompt="1"/>
          </p:nvPr>
        </p:nvSpPr>
        <p:spPr>
          <a:xfrm>
            <a:off x="609600" y="6217920"/>
            <a:ext cx="10972800" cy="548640"/>
          </a:xfrm>
          <a:prstGeom prst="rect">
            <a:avLst/>
          </a:prstGeom>
        </p:spPr>
        <p:txBody>
          <a:bodyPr anchor="ctr" anchorCtr="0"/>
          <a:lstStyle>
            <a:lvl1pPr marL="0" indent="0">
              <a:buNone/>
              <a:defRPr sz="2400">
                <a:solidFill>
                  <a:srgbClr val="06304D"/>
                </a:solidFill>
              </a:defRPr>
            </a:lvl1pPr>
          </a:lstStyle>
          <a:p>
            <a:pPr lvl="0"/>
            <a:r>
              <a:rPr lang="en-US" dirty="0"/>
              <a:t>Footer</a:t>
            </a:r>
          </a:p>
        </p:txBody>
      </p:sp>
      <p:sp>
        <p:nvSpPr>
          <p:cNvPr id="3" name="Slide Number Placeholder 2">
            <a:extLst>
              <a:ext uri="{FF2B5EF4-FFF2-40B4-BE49-F238E27FC236}">
                <a16:creationId xmlns:a16="http://schemas.microsoft.com/office/drawing/2014/main" id="{C21A3C80-267B-355E-51ED-6B7B61471B92}"/>
              </a:ext>
              <a:ext uri="{C183D7F6-B498-43B3-948B-1728B52AA6E4}">
                <adec:decorative xmlns:adec="http://schemas.microsoft.com/office/drawing/2017/decorative" val="1"/>
              </a:ext>
            </a:extLst>
          </p:cNvPr>
          <p:cNvSpPr>
            <a:spLocks noGrp="1"/>
          </p:cNvSpPr>
          <p:nvPr>
            <p:ph type="sldNum" sz="quarter" idx="10"/>
          </p:nvPr>
        </p:nvSpPr>
        <p:spPr>
          <a:xfrm>
            <a:off x="11835923" y="6505280"/>
            <a:ext cx="290144" cy="287258"/>
          </a:xfrm>
        </p:spPr>
        <p:txBody>
          <a:bodyPr/>
          <a:lstStyle>
            <a:lvl1pPr>
              <a:defRPr sz="1200">
                <a:solidFill>
                  <a:srgbClr val="06304D"/>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74157321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header/subjec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78209"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a:p>
        </p:txBody>
      </p:sp>
      <p:sp>
        <p:nvSpPr>
          <p:cNvPr id="2" name="Title 1">
            <a:extLst>
              <a:ext uri="{FF2B5EF4-FFF2-40B4-BE49-F238E27FC236}">
                <a16:creationId xmlns:a16="http://schemas.microsoft.com/office/drawing/2014/main" id="{DF9049AB-0171-A424-C3AB-8B1877F74237}"/>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3" name="Text Placeholder 2">
            <a:extLst>
              <a:ext uri="{FF2B5EF4-FFF2-40B4-BE49-F238E27FC236}">
                <a16:creationId xmlns:a16="http://schemas.microsoft.com/office/drawing/2014/main" id="{AF4614C5-2A14-9FC3-2A08-C3AE6325AC38}"/>
              </a:ext>
            </a:extLst>
          </p:cNvPr>
          <p:cNvSpPr>
            <a:spLocks noGrp="1"/>
          </p:cNvSpPr>
          <p:nvPr>
            <p:ph type="body" sz="quarter" idx="13" hasCustomPrompt="1"/>
          </p:nvPr>
        </p:nvSpPr>
        <p:spPr>
          <a:xfrm>
            <a:off x="679772" y="1335024"/>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1</a:t>
            </a:r>
          </a:p>
        </p:txBody>
      </p:sp>
      <p:sp>
        <p:nvSpPr>
          <p:cNvPr id="7" name="Text Placeholder 6">
            <a:extLst>
              <a:ext uri="{FF2B5EF4-FFF2-40B4-BE49-F238E27FC236}">
                <a16:creationId xmlns:a16="http://schemas.microsoft.com/office/drawing/2014/main" id="{2C047D15-E195-0D57-7709-323C19048072}"/>
              </a:ext>
            </a:extLst>
          </p:cNvPr>
          <p:cNvSpPr>
            <a:spLocks noGrp="1"/>
          </p:cNvSpPr>
          <p:nvPr>
            <p:ph type="body" sz="quarter" idx="14" hasCustomPrompt="1"/>
          </p:nvPr>
        </p:nvSpPr>
        <p:spPr>
          <a:xfrm>
            <a:off x="4199992" y="1508760"/>
            <a:ext cx="7315200" cy="950976"/>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2</a:t>
            </a:r>
          </a:p>
        </p:txBody>
      </p:sp>
      <p:sp>
        <p:nvSpPr>
          <p:cNvPr id="10" name="Text Placeholder 9">
            <a:extLst>
              <a:ext uri="{FF2B5EF4-FFF2-40B4-BE49-F238E27FC236}">
                <a16:creationId xmlns:a16="http://schemas.microsoft.com/office/drawing/2014/main" id="{7F2DC308-C7BD-5BB7-0F54-75D89BA141D5}"/>
              </a:ext>
            </a:extLst>
          </p:cNvPr>
          <p:cNvSpPr>
            <a:spLocks noGrp="1"/>
          </p:cNvSpPr>
          <p:nvPr>
            <p:ph type="body" sz="quarter" idx="15" hasCustomPrompt="1"/>
          </p:nvPr>
        </p:nvSpPr>
        <p:spPr>
          <a:xfrm>
            <a:off x="679772" y="2825496"/>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3</a:t>
            </a:r>
          </a:p>
        </p:txBody>
      </p:sp>
      <p:sp>
        <p:nvSpPr>
          <p:cNvPr id="12" name="Text Placeholder 11">
            <a:extLst>
              <a:ext uri="{FF2B5EF4-FFF2-40B4-BE49-F238E27FC236}">
                <a16:creationId xmlns:a16="http://schemas.microsoft.com/office/drawing/2014/main" id="{6E2EA565-9E1F-B3AC-36DE-447239E080FF}"/>
              </a:ext>
            </a:extLst>
          </p:cNvPr>
          <p:cNvSpPr>
            <a:spLocks noGrp="1"/>
          </p:cNvSpPr>
          <p:nvPr>
            <p:ph type="body" sz="quarter" idx="16" hasCustomPrompt="1"/>
          </p:nvPr>
        </p:nvSpPr>
        <p:spPr>
          <a:xfrm>
            <a:off x="4199992" y="2980944"/>
            <a:ext cx="7315200" cy="950976"/>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4</a:t>
            </a:r>
          </a:p>
        </p:txBody>
      </p:sp>
      <p:sp>
        <p:nvSpPr>
          <p:cNvPr id="14" name="Text Placeholder 13">
            <a:extLst>
              <a:ext uri="{FF2B5EF4-FFF2-40B4-BE49-F238E27FC236}">
                <a16:creationId xmlns:a16="http://schemas.microsoft.com/office/drawing/2014/main" id="{B9F71C4E-DB07-A8A2-1E46-E412AEDF6532}"/>
              </a:ext>
            </a:extLst>
          </p:cNvPr>
          <p:cNvSpPr>
            <a:spLocks noGrp="1"/>
          </p:cNvSpPr>
          <p:nvPr>
            <p:ph type="body" sz="quarter" idx="17" hasCustomPrompt="1"/>
          </p:nvPr>
        </p:nvSpPr>
        <p:spPr>
          <a:xfrm>
            <a:off x="676808" y="4297680"/>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5</a:t>
            </a:r>
          </a:p>
        </p:txBody>
      </p:sp>
      <p:sp>
        <p:nvSpPr>
          <p:cNvPr id="16" name="Text Placeholder 15">
            <a:extLst>
              <a:ext uri="{FF2B5EF4-FFF2-40B4-BE49-F238E27FC236}">
                <a16:creationId xmlns:a16="http://schemas.microsoft.com/office/drawing/2014/main" id="{992CF12D-3DC2-3606-9322-4964E2E39B0F}"/>
              </a:ext>
            </a:extLst>
          </p:cNvPr>
          <p:cNvSpPr>
            <a:spLocks noGrp="1"/>
          </p:cNvSpPr>
          <p:nvPr>
            <p:ph type="body" sz="quarter" idx="18" hasCustomPrompt="1"/>
          </p:nvPr>
        </p:nvSpPr>
        <p:spPr>
          <a:xfrm>
            <a:off x="4199992" y="4471416"/>
            <a:ext cx="7315200" cy="950976"/>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Text 6</a:t>
            </a:r>
          </a:p>
        </p:txBody>
      </p:sp>
      <p:sp>
        <p:nvSpPr>
          <p:cNvPr id="18" name="Text Placeholder 17">
            <a:extLst>
              <a:ext uri="{FF2B5EF4-FFF2-40B4-BE49-F238E27FC236}">
                <a16:creationId xmlns:a16="http://schemas.microsoft.com/office/drawing/2014/main" id="{F4AE7EF2-FA23-F34E-E923-1E99846B35B5}"/>
              </a:ext>
            </a:extLst>
          </p:cNvPr>
          <p:cNvSpPr>
            <a:spLocks noGrp="1"/>
          </p:cNvSpPr>
          <p:nvPr>
            <p:ph type="body" sz="quarter" idx="19" hasCustomPrompt="1"/>
          </p:nvPr>
        </p:nvSpPr>
        <p:spPr>
          <a:xfrm>
            <a:off x="609600" y="6108192"/>
            <a:ext cx="11094720" cy="502920"/>
          </a:xfrm>
          <a:prstGeom prst="rect">
            <a:avLst/>
          </a:prstGeom>
        </p:spPr>
        <p:txBody>
          <a:bodyPr/>
          <a:lstStyle>
            <a:lvl1pPr marL="0" indent="0">
              <a:buNone/>
              <a:defRPr sz="1800">
                <a:solidFill>
                  <a:srgbClr val="06304D"/>
                </a:solidFill>
                <a:latin typeface="Arial" panose="020B0604020202020204" pitchFamily="34" charset="0"/>
                <a:cs typeface="Arial" panose="020B0604020202020204" pitchFamily="34" charset="0"/>
              </a:defRPr>
            </a:lvl1pPr>
          </a:lstStyle>
          <a:p>
            <a:pPr lvl="0"/>
            <a:r>
              <a:rPr lang="en-US"/>
              <a:t>Footer</a:t>
            </a:r>
          </a:p>
        </p:txBody>
      </p:sp>
    </p:spTree>
    <p:extLst>
      <p:ext uri="{BB962C8B-B14F-4D97-AF65-F5344CB8AC3E}">
        <p14:creationId xmlns:p14="http://schemas.microsoft.com/office/powerpoint/2010/main" val="355560348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pli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19" name="Title 18">
            <a:extLst>
              <a:ext uri="{FF2B5EF4-FFF2-40B4-BE49-F238E27FC236}">
                <a16:creationId xmlns:a16="http://schemas.microsoft.com/office/drawing/2014/main" id="{DD9471AF-14DC-0B24-D453-5A4C66CD70D7}"/>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3" name="Text Placeholder 2">
            <a:extLst>
              <a:ext uri="{FF2B5EF4-FFF2-40B4-BE49-F238E27FC236}">
                <a16:creationId xmlns:a16="http://schemas.microsoft.com/office/drawing/2014/main" id="{3166FB91-5BD8-A422-F0BC-427A913B8315}"/>
              </a:ext>
            </a:extLst>
          </p:cNvPr>
          <p:cNvSpPr>
            <a:spLocks noGrp="1"/>
          </p:cNvSpPr>
          <p:nvPr>
            <p:ph type="body" sz="quarter" idx="13" hasCustomPrompt="1"/>
          </p:nvPr>
        </p:nvSpPr>
        <p:spPr>
          <a:xfrm>
            <a:off x="609600" y="1005840"/>
            <a:ext cx="10972800" cy="457200"/>
          </a:xfrm>
          <a:prstGeom prst="rect">
            <a:avLst/>
          </a:prstGeom>
        </p:spPr>
        <p:txBody>
          <a:bodyPr/>
          <a:lstStyle>
            <a:lvl1pPr marL="0" indent="0">
              <a:buNone/>
              <a:defRPr sz="2400">
                <a:solidFill>
                  <a:srgbClr val="06304D"/>
                </a:solidFill>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43920BEB-1D0A-0B10-D18C-997E8F1811BB}"/>
              </a:ext>
            </a:extLst>
          </p:cNvPr>
          <p:cNvSpPr>
            <a:spLocks noGrp="1"/>
          </p:cNvSpPr>
          <p:nvPr>
            <p:ph type="body" sz="quarter" idx="14" hasCustomPrompt="1"/>
          </p:nvPr>
        </p:nvSpPr>
        <p:spPr>
          <a:xfrm>
            <a:off x="609600" y="2240280"/>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a:t>
            </a:r>
          </a:p>
        </p:txBody>
      </p:sp>
      <p:sp>
        <p:nvSpPr>
          <p:cNvPr id="10" name="Text Placeholder 9">
            <a:extLst>
              <a:ext uri="{FF2B5EF4-FFF2-40B4-BE49-F238E27FC236}">
                <a16:creationId xmlns:a16="http://schemas.microsoft.com/office/drawing/2014/main" id="{3F7F9114-1758-A21B-E6CD-0C63AA8CAB57}"/>
              </a:ext>
            </a:extLst>
          </p:cNvPr>
          <p:cNvSpPr>
            <a:spLocks noGrp="1"/>
          </p:cNvSpPr>
          <p:nvPr>
            <p:ph type="body" sz="quarter" idx="15" hasCustomPrompt="1"/>
          </p:nvPr>
        </p:nvSpPr>
        <p:spPr>
          <a:xfrm>
            <a:off x="4998720" y="1737360"/>
            <a:ext cx="6644640" cy="91440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1a</a:t>
            </a:r>
          </a:p>
        </p:txBody>
      </p:sp>
      <p:sp>
        <p:nvSpPr>
          <p:cNvPr id="12" name="Text Placeholder 11">
            <a:extLst>
              <a:ext uri="{FF2B5EF4-FFF2-40B4-BE49-F238E27FC236}">
                <a16:creationId xmlns:a16="http://schemas.microsoft.com/office/drawing/2014/main" id="{164A3454-06B1-8534-FBA9-6B00E67E8D7E}"/>
              </a:ext>
            </a:extLst>
          </p:cNvPr>
          <p:cNvSpPr>
            <a:spLocks noGrp="1"/>
          </p:cNvSpPr>
          <p:nvPr>
            <p:ph type="body" sz="quarter" idx="16" hasCustomPrompt="1"/>
          </p:nvPr>
        </p:nvSpPr>
        <p:spPr>
          <a:xfrm>
            <a:off x="4998720" y="2971800"/>
            <a:ext cx="6644640" cy="91440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1b</a:t>
            </a:r>
          </a:p>
        </p:txBody>
      </p:sp>
      <p:sp>
        <p:nvSpPr>
          <p:cNvPr id="14" name="Text Placeholder 13">
            <a:extLst>
              <a:ext uri="{FF2B5EF4-FFF2-40B4-BE49-F238E27FC236}">
                <a16:creationId xmlns:a16="http://schemas.microsoft.com/office/drawing/2014/main" id="{DA703964-CC72-3CA9-7001-6E53C1B5F33B}"/>
              </a:ext>
            </a:extLst>
          </p:cNvPr>
          <p:cNvSpPr>
            <a:spLocks noGrp="1"/>
          </p:cNvSpPr>
          <p:nvPr>
            <p:ph type="body" sz="quarter" idx="17" hasCustomPrompt="1"/>
          </p:nvPr>
        </p:nvSpPr>
        <p:spPr>
          <a:xfrm>
            <a:off x="609600" y="4983480"/>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a:t>
            </a:r>
          </a:p>
        </p:txBody>
      </p:sp>
      <p:sp>
        <p:nvSpPr>
          <p:cNvPr id="16" name="Text Placeholder 15">
            <a:extLst>
              <a:ext uri="{FF2B5EF4-FFF2-40B4-BE49-F238E27FC236}">
                <a16:creationId xmlns:a16="http://schemas.microsoft.com/office/drawing/2014/main" id="{B81F3F7B-3D39-B23B-AD39-5503FA046EBC}"/>
              </a:ext>
            </a:extLst>
          </p:cNvPr>
          <p:cNvSpPr>
            <a:spLocks noGrp="1"/>
          </p:cNvSpPr>
          <p:nvPr>
            <p:ph type="body" sz="quarter" idx="18" hasCustomPrompt="1"/>
          </p:nvPr>
        </p:nvSpPr>
        <p:spPr>
          <a:xfrm>
            <a:off x="4998720" y="4572000"/>
            <a:ext cx="6644640" cy="91440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2a</a:t>
            </a:r>
          </a:p>
        </p:txBody>
      </p:sp>
      <p:sp>
        <p:nvSpPr>
          <p:cNvPr id="18" name="Text Placeholder 17">
            <a:extLst>
              <a:ext uri="{FF2B5EF4-FFF2-40B4-BE49-F238E27FC236}">
                <a16:creationId xmlns:a16="http://schemas.microsoft.com/office/drawing/2014/main" id="{31C84AE9-5A43-2618-5DDC-32E784C288E5}"/>
              </a:ext>
            </a:extLst>
          </p:cNvPr>
          <p:cNvSpPr>
            <a:spLocks noGrp="1"/>
          </p:cNvSpPr>
          <p:nvPr>
            <p:ph type="body" sz="quarter" idx="19" hasCustomPrompt="1"/>
          </p:nvPr>
        </p:nvSpPr>
        <p:spPr>
          <a:xfrm>
            <a:off x="4998720" y="5715000"/>
            <a:ext cx="6644640" cy="91440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2b</a:t>
            </a:r>
          </a:p>
        </p:txBody>
      </p:sp>
    </p:spTree>
    <p:extLst>
      <p:ext uri="{BB962C8B-B14F-4D97-AF65-F5344CB8AC3E}">
        <p14:creationId xmlns:p14="http://schemas.microsoft.com/office/powerpoint/2010/main" val="403977577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pli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19" name="Title 18">
            <a:extLst>
              <a:ext uri="{FF2B5EF4-FFF2-40B4-BE49-F238E27FC236}">
                <a16:creationId xmlns:a16="http://schemas.microsoft.com/office/drawing/2014/main" id="{DD9471AF-14DC-0B24-D453-5A4C66CD70D7}"/>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7" name="Text Placeholder 6">
            <a:extLst>
              <a:ext uri="{FF2B5EF4-FFF2-40B4-BE49-F238E27FC236}">
                <a16:creationId xmlns:a16="http://schemas.microsoft.com/office/drawing/2014/main" id="{43920BEB-1D0A-0B10-D18C-997E8F1811BB}"/>
              </a:ext>
            </a:extLst>
          </p:cNvPr>
          <p:cNvSpPr>
            <a:spLocks noGrp="1"/>
          </p:cNvSpPr>
          <p:nvPr>
            <p:ph type="body" sz="quarter" idx="14" hasCustomPrompt="1"/>
          </p:nvPr>
        </p:nvSpPr>
        <p:spPr>
          <a:xfrm>
            <a:off x="609600" y="1167752"/>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a:t>
            </a:r>
          </a:p>
        </p:txBody>
      </p:sp>
      <p:sp>
        <p:nvSpPr>
          <p:cNvPr id="10" name="Text Placeholder 9">
            <a:extLst>
              <a:ext uri="{FF2B5EF4-FFF2-40B4-BE49-F238E27FC236}">
                <a16:creationId xmlns:a16="http://schemas.microsoft.com/office/drawing/2014/main" id="{3F7F9114-1758-A21B-E6CD-0C63AA8CAB57}"/>
              </a:ext>
            </a:extLst>
          </p:cNvPr>
          <p:cNvSpPr>
            <a:spLocks noGrp="1"/>
          </p:cNvSpPr>
          <p:nvPr>
            <p:ph type="body" sz="quarter" idx="15" hasCustomPrompt="1"/>
          </p:nvPr>
        </p:nvSpPr>
        <p:spPr>
          <a:xfrm>
            <a:off x="4998720" y="1168400"/>
            <a:ext cx="6644640" cy="54864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1a</a:t>
            </a:r>
          </a:p>
        </p:txBody>
      </p:sp>
      <p:sp>
        <p:nvSpPr>
          <p:cNvPr id="12" name="Text Placeholder 11">
            <a:extLst>
              <a:ext uri="{FF2B5EF4-FFF2-40B4-BE49-F238E27FC236}">
                <a16:creationId xmlns:a16="http://schemas.microsoft.com/office/drawing/2014/main" id="{164A3454-06B1-8534-FBA9-6B00E67E8D7E}"/>
              </a:ext>
            </a:extLst>
          </p:cNvPr>
          <p:cNvSpPr>
            <a:spLocks noGrp="1"/>
          </p:cNvSpPr>
          <p:nvPr>
            <p:ph type="body" sz="quarter" idx="16" hasCustomPrompt="1"/>
          </p:nvPr>
        </p:nvSpPr>
        <p:spPr>
          <a:xfrm>
            <a:off x="4998720" y="1991360"/>
            <a:ext cx="6644640" cy="54864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1b</a:t>
            </a:r>
          </a:p>
        </p:txBody>
      </p:sp>
      <p:sp>
        <p:nvSpPr>
          <p:cNvPr id="14" name="Text Placeholder 13">
            <a:extLst>
              <a:ext uri="{FF2B5EF4-FFF2-40B4-BE49-F238E27FC236}">
                <a16:creationId xmlns:a16="http://schemas.microsoft.com/office/drawing/2014/main" id="{DA703964-CC72-3CA9-7001-6E53C1B5F33B}"/>
              </a:ext>
            </a:extLst>
          </p:cNvPr>
          <p:cNvSpPr>
            <a:spLocks noGrp="1"/>
          </p:cNvSpPr>
          <p:nvPr>
            <p:ph type="body" sz="quarter" idx="17" hasCustomPrompt="1"/>
          </p:nvPr>
        </p:nvSpPr>
        <p:spPr>
          <a:xfrm>
            <a:off x="609600" y="4221480"/>
            <a:ext cx="3657600" cy="128016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a:t>
            </a:r>
          </a:p>
        </p:txBody>
      </p:sp>
      <p:sp>
        <p:nvSpPr>
          <p:cNvPr id="16" name="Text Placeholder 15">
            <a:extLst>
              <a:ext uri="{FF2B5EF4-FFF2-40B4-BE49-F238E27FC236}">
                <a16:creationId xmlns:a16="http://schemas.microsoft.com/office/drawing/2014/main" id="{B81F3F7B-3D39-B23B-AD39-5503FA046EBC}"/>
              </a:ext>
            </a:extLst>
          </p:cNvPr>
          <p:cNvSpPr>
            <a:spLocks noGrp="1"/>
          </p:cNvSpPr>
          <p:nvPr>
            <p:ph type="body" sz="quarter" idx="18" hasCustomPrompt="1"/>
          </p:nvPr>
        </p:nvSpPr>
        <p:spPr>
          <a:xfrm>
            <a:off x="4998720" y="3426460"/>
            <a:ext cx="6644640" cy="54864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2a</a:t>
            </a:r>
          </a:p>
        </p:txBody>
      </p:sp>
      <p:sp>
        <p:nvSpPr>
          <p:cNvPr id="18" name="Text Placeholder 17">
            <a:extLst>
              <a:ext uri="{FF2B5EF4-FFF2-40B4-BE49-F238E27FC236}">
                <a16:creationId xmlns:a16="http://schemas.microsoft.com/office/drawing/2014/main" id="{31C84AE9-5A43-2618-5DDC-32E784C288E5}"/>
              </a:ext>
            </a:extLst>
          </p:cNvPr>
          <p:cNvSpPr>
            <a:spLocks noGrp="1"/>
          </p:cNvSpPr>
          <p:nvPr>
            <p:ph type="body" sz="quarter" idx="19" hasCustomPrompt="1"/>
          </p:nvPr>
        </p:nvSpPr>
        <p:spPr>
          <a:xfrm>
            <a:off x="4998720" y="4211320"/>
            <a:ext cx="6644640" cy="54864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defRPr>
            </a:lvl1pPr>
          </a:lstStyle>
          <a:p>
            <a:pPr lvl="0"/>
            <a:r>
              <a:rPr lang="en-US" dirty="0"/>
              <a:t>Box 2b</a:t>
            </a:r>
          </a:p>
        </p:txBody>
      </p:sp>
      <p:sp>
        <p:nvSpPr>
          <p:cNvPr id="4" name="Text Placeholder 3">
            <a:extLst>
              <a:ext uri="{FF2B5EF4-FFF2-40B4-BE49-F238E27FC236}">
                <a16:creationId xmlns:a16="http://schemas.microsoft.com/office/drawing/2014/main" id="{38141B15-1C69-47B6-3A04-8DCD935D96DB}"/>
              </a:ext>
            </a:extLst>
          </p:cNvPr>
          <p:cNvSpPr>
            <a:spLocks noGrp="1"/>
          </p:cNvSpPr>
          <p:nvPr>
            <p:ph type="body" sz="quarter" idx="20" hasCustomPrompt="1"/>
          </p:nvPr>
        </p:nvSpPr>
        <p:spPr>
          <a:xfrm>
            <a:off x="4999037" y="5003800"/>
            <a:ext cx="6647688" cy="548640"/>
          </a:xfrm>
          <a:prstGeom prst="roundRect">
            <a:avLst/>
          </a:prstGeom>
          <a:gradFill>
            <a:gsLst>
              <a:gs pos="49000">
                <a:srgbClr val="06304D"/>
              </a:gs>
              <a:gs pos="72000">
                <a:srgbClr val="205D96"/>
              </a:gs>
            </a:gsLst>
            <a:lin ang="10800000" scaled="1"/>
          </a:gradFill>
        </p:spPr>
        <p:txBody>
          <a:bodyPr/>
          <a:lstStyle>
            <a:lvl1pPr marL="0" indent="0">
              <a:spcBef>
                <a:spcPts val="0"/>
              </a:spcBef>
              <a:buNone/>
              <a:defRPr sz="2400">
                <a:solidFill>
                  <a:schemeClr val="bg1"/>
                </a:solidFill>
              </a:defRPr>
            </a:lvl1pPr>
          </a:lstStyle>
          <a:p>
            <a:pPr lvl="0"/>
            <a:r>
              <a:rPr lang="en-US" dirty="0"/>
              <a:t>Box 2c</a:t>
            </a:r>
          </a:p>
        </p:txBody>
      </p:sp>
      <p:sp>
        <p:nvSpPr>
          <p:cNvPr id="6" name="Text Placeholder 5">
            <a:extLst>
              <a:ext uri="{FF2B5EF4-FFF2-40B4-BE49-F238E27FC236}">
                <a16:creationId xmlns:a16="http://schemas.microsoft.com/office/drawing/2014/main" id="{9B416925-39F7-9F48-677E-3A95E23036F4}"/>
              </a:ext>
            </a:extLst>
          </p:cNvPr>
          <p:cNvSpPr>
            <a:spLocks noGrp="1"/>
          </p:cNvSpPr>
          <p:nvPr>
            <p:ph type="body" sz="quarter" idx="21" hasCustomPrompt="1"/>
          </p:nvPr>
        </p:nvSpPr>
        <p:spPr>
          <a:xfrm>
            <a:off x="4999038" y="5730875"/>
            <a:ext cx="6647688" cy="548640"/>
          </a:xfrm>
          <a:prstGeom prst="roundRect">
            <a:avLst/>
          </a:prstGeom>
          <a:gradFill>
            <a:gsLst>
              <a:gs pos="49000">
                <a:srgbClr val="06304D"/>
              </a:gs>
              <a:gs pos="72000">
                <a:srgbClr val="205D96"/>
              </a:gs>
            </a:gsLst>
            <a:lin ang="10800000" scaled="1"/>
          </a:gradFill>
        </p:spPr>
        <p:txBody>
          <a:bodyPr/>
          <a:lstStyle>
            <a:lvl1pPr marL="0" indent="0">
              <a:spcBef>
                <a:spcPts val="0"/>
              </a:spcBef>
              <a:buNone/>
              <a:defRPr sz="2400">
                <a:solidFill>
                  <a:schemeClr val="bg1"/>
                </a:solidFill>
              </a:defRPr>
            </a:lvl1pPr>
          </a:lstStyle>
          <a:p>
            <a:pPr lvl="0"/>
            <a:r>
              <a:rPr lang="en-US" dirty="0"/>
              <a:t>Box 2d</a:t>
            </a:r>
          </a:p>
        </p:txBody>
      </p:sp>
    </p:spTree>
    <p:extLst>
      <p:ext uri="{BB962C8B-B14F-4D97-AF65-F5344CB8AC3E}">
        <p14:creationId xmlns:p14="http://schemas.microsoft.com/office/powerpoint/2010/main" val="13349251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 square boxes w/hea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D066-19A4-E3E5-D8B4-AE7F88D3AD07}"/>
              </a:ext>
            </a:extLst>
          </p:cNvPr>
          <p:cNvSpPr>
            <a:spLocks noGrp="1"/>
          </p:cNvSpPr>
          <p:nvPr>
            <p:ph type="title" hasCustomPrompt="1"/>
          </p:nvPr>
        </p:nvSpPr>
        <p:spPr>
          <a:xfrm>
            <a:off x="609600" y="91440"/>
            <a:ext cx="10972800" cy="457200"/>
          </a:xfrm>
          <a:prstGeom prst="rect">
            <a:avLst/>
          </a:prstGeom>
        </p:spPr>
        <p:txBody>
          <a:bodyPr anchor="ctr" anchorCtr="0"/>
          <a:lstStyle>
            <a:lvl1pPr algn="ctr">
              <a:defRPr sz="4000">
                <a:solidFill>
                  <a:srgbClr val="06304D"/>
                </a:solidFill>
              </a:defRPr>
            </a:lvl1pPr>
          </a:lstStyle>
          <a:p>
            <a:r>
              <a:rPr lang="en-US" dirty="0"/>
              <a:t>Slide Title</a:t>
            </a:r>
          </a:p>
        </p:txBody>
      </p:sp>
      <p:sp>
        <p:nvSpPr>
          <p:cNvPr id="5" name="Text Placeholder 4">
            <a:extLst>
              <a:ext uri="{FF2B5EF4-FFF2-40B4-BE49-F238E27FC236}">
                <a16:creationId xmlns:a16="http://schemas.microsoft.com/office/drawing/2014/main" id="{59C38EB5-797D-D696-72EF-DB3C76DD9CA4}"/>
              </a:ext>
            </a:extLst>
          </p:cNvPr>
          <p:cNvSpPr>
            <a:spLocks noGrp="1"/>
          </p:cNvSpPr>
          <p:nvPr>
            <p:ph type="body" sz="quarter" idx="25" hasCustomPrompt="1"/>
          </p:nvPr>
        </p:nvSpPr>
        <p:spPr>
          <a:xfrm>
            <a:off x="609600" y="716428"/>
            <a:ext cx="10972800" cy="457200"/>
          </a:xfrm>
          <a:prstGeom prst="rect">
            <a:avLst/>
          </a:prstGeom>
        </p:spPr>
        <p:txBody>
          <a:bodyPr/>
          <a:lstStyle>
            <a:lvl1pPr marL="0" indent="0">
              <a:buNone/>
              <a:defRPr sz="2400">
                <a:solidFill>
                  <a:srgbClr val="06304D"/>
                </a:solidFill>
              </a:defRPr>
            </a:lvl1pPr>
          </a:lstStyle>
          <a:p>
            <a:pPr lvl="0"/>
            <a:r>
              <a:rPr lang="en-US" dirty="0" err="1"/>
              <a:t>Subheader</a:t>
            </a:r>
            <a:endParaRPr lang="en-US" dirty="0"/>
          </a:p>
        </p:txBody>
      </p:sp>
      <p:sp>
        <p:nvSpPr>
          <p:cNvPr id="3" name="Text Placeholder 2">
            <a:extLst>
              <a:ext uri="{FF2B5EF4-FFF2-40B4-BE49-F238E27FC236}">
                <a16:creationId xmlns:a16="http://schemas.microsoft.com/office/drawing/2014/main" id="{7CB2CA01-A239-C9D1-7CDA-D1B383886EA0}"/>
              </a:ext>
            </a:extLst>
          </p:cNvPr>
          <p:cNvSpPr>
            <a:spLocks noGrp="1"/>
          </p:cNvSpPr>
          <p:nvPr>
            <p:ph type="body" sz="quarter" idx="13" hasCustomPrompt="1"/>
          </p:nvPr>
        </p:nvSpPr>
        <p:spPr>
          <a:xfrm>
            <a:off x="609600" y="1280160"/>
            <a:ext cx="329184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lgn="ctr">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a:t>Header 1</a:t>
            </a:r>
          </a:p>
        </p:txBody>
      </p:sp>
      <p:sp>
        <p:nvSpPr>
          <p:cNvPr id="7" name="Text Placeholder 6">
            <a:extLst>
              <a:ext uri="{FF2B5EF4-FFF2-40B4-BE49-F238E27FC236}">
                <a16:creationId xmlns:a16="http://schemas.microsoft.com/office/drawing/2014/main" id="{1D2FCA93-CC8F-BE8E-67F8-78D8323946FF}"/>
              </a:ext>
            </a:extLst>
          </p:cNvPr>
          <p:cNvSpPr>
            <a:spLocks noGrp="1"/>
          </p:cNvSpPr>
          <p:nvPr>
            <p:ph type="body" sz="quarter" idx="14" hasCustomPrompt="1"/>
          </p:nvPr>
        </p:nvSpPr>
        <p:spPr>
          <a:xfrm>
            <a:off x="609602" y="1737360"/>
            <a:ext cx="3291417" cy="2103120"/>
          </a:xfrm>
          <a:prstGeom prst="rect">
            <a:avLst/>
          </a:prstGeom>
          <a:ln>
            <a:solidFill>
              <a:srgbClr val="06304D"/>
            </a:solidFill>
          </a:ln>
        </p:spPr>
        <p:txBody>
          <a:bodyPr anchor="ctr" anchorCtr="1"/>
          <a:lstStyle>
            <a:lvl1pPr marL="0" indent="0" algn="ctr">
              <a:spcBef>
                <a:spcPts val="0"/>
              </a:spcBef>
              <a:buNone/>
              <a:defRPr sz="2400">
                <a:solidFill>
                  <a:srgbClr val="06304D"/>
                </a:solidFill>
                <a:latin typeface="Arial" panose="020B0604020202020204" pitchFamily="34" charset="0"/>
                <a:cs typeface="Arial" panose="020B0604020202020204" pitchFamily="34" charset="0"/>
              </a:defRPr>
            </a:lvl1pPr>
          </a:lstStyle>
          <a:p>
            <a:pPr lvl="0"/>
            <a:r>
              <a:rPr lang="en-US" dirty="0"/>
              <a:t>Text 1</a:t>
            </a:r>
          </a:p>
        </p:txBody>
      </p:sp>
      <p:sp>
        <p:nvSpPr>
          <p:cNvPr id="10" name="Text Placeholder 9">
            <a:extLst>
              <a:ext uri="{FF2B5EF4-FFF2-40B4-BE49-F238E27FC236}">
                <a16:creationId xmlns:a16="http://schemas.microsoft.com/office/drawing/2014/main" id="{59436B7E-C329-366E-C1E8-DD748790FFD3}"/>
              </a:ext>
            </a:extLst>
          </p:cNvPr>
          <p:cNvSpPr>
            <a:spLocks noGrp="1"/>
          </p:cNvSpPr>
          <p:nvPr>
            <p:ph type="body" sz="quarter" idx="15" hasCustomPrompt="1"/>
          </p:nvPr>
        </p:nvSpPr>
        <p:spPr>
          <a:xfrm>
            <a:off x="4450080" y="1280160"/>
            <a:ext cx="329184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spcBef>
                <a:spcPts val="0"/>
              </a:spcBef>
              <a:buNone/>
              <a:defRPr sz="2400">
                <a:solidFill>
                  <a:schemeClr val="bg1"/>
                </a:solidFill>
              </a:defRPr>
            </a:lvl1pPr>
          </a:lstStyle>
          <a:p>
            <a:pPr lvl="0"/>
            <a:r>
              <a:rPr lang="en-US" dirty="0"/>
              <a:t>Header 2</a:t>
            </a:r>
          </a:p>
        </p:txBody>
      </p:sp>
      <p:sp>
        <p:nvSpPr>
          <p:cNvPr id="12" name="Text Placeholder 11">
            <a:extLst>
              <a:ext uri="{FF2B5EF4-FFF2-40B4-BE49-F238E27FC236}">
                <a16:creationId xmlns:a16="http://schemas.microsoft.com/office/drawing/2014/main" id="{6840AC4B-7F4D-9215-32FF-C6BB35DC4A08}"/>
              </a:ext>
            </a:extLst>
          </p:cNvPr>
          <p:cNvSpPr>
            <a:spLocks noGrp="1"/>
          </p:cNvSpPr>
          <p:nvPr>
            <p:ph type="body" sz="quarter" idx="16" hasCustomPrompt="1"/>
          </p:nvPr>
        </p:nvSpPr>
        <p:spPr>
          <a:xfrm>
            <a:off x="4450082" y="1737360"/>
            <a:ext cx="3291417" cy="2103120"/>
          </a:xfrm>
          <a:prstGeom prst="rect">
            <a:avLst/>
          </a:prstGeom>
          <a:ln>
            <a:solidFill>
              <a:srgbClr val="06304D"/>
            </a:solidFill>
          </a:ln>
        </p:spPr>
        <p:txBody>
          <a:bodyPr anchor="ctr" anchorCtr="1"/>
          <a:lstStyle>
            <a:lvl1pPr marL="0" indent="0" algn="ctr">
              <a:spcBef>
                <a:spcPts val="0"/>
              </a:spcBef>
              <a:buNone/>
              <a:defRPr sz="2400">
                <a:solidFill>
                  <a:srgbClr val="06304D"/>
                </a:solidFill>
              </a:defRPr>
            </a:lvl1pPr>
          </a:lstStyle>
          <a:p>
            <a:pPr lvl="0"/>
            <a:r>
              <a:rPr lang="en-US" dirty="0"/>
              <a:t>Text 2</a:t>
            </a:r>
          </a:p>
        </p:txBody>
      </p:sp>
      <p:sp>
        <p:nvSpPr>
          <p:cNvPr id="14" name="Text Placeholder 13">
            <a:extLst>
              <a:ext uri="{FF2B5EF4-FFF2-40B4-BE49-F238E27FC236}">
                <a16:creationId xmlns:a16="http://schemas.microsoft.com/office/drawing/2014/main" id="{6D5A832D-FF15-7CCA-7D37-37DBEE8DDB73}"/>
              </a:ext>
            </a:extLst>
          </p:cNvPr>
          <p:cNvSpPr>
            <a:spLocks noGrp="1"/>
          </p:cNvSpPr>
          <p:nvPr>
            <p:ph type="body" sz="quarter" idx="17" hasCustomPrompt="1"/>
          </p:nvPr>
        </p:nvSpPr>
        <p:spPr>
          <a:xfrm>
            <a:off x="8286751" y="1280160"/>
            <a:ext cx="3291840"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spcBef>
                <a:spcPts val="0"/>
              </a:spcBef>
              <a:buFontTx/>
              <a:buNone/>
              <a:defRPr sz="2400">
                <a:solidFill>
                  <a:schemeClr val="bg1"/>
                </a:solidFill>
              </a:defRPr>
            </a:lvl1pPr>
          </a:lstStyle>
          <a:p>
            <a:pPr lvl="0"/>
            <a:r>
              <a:rPr lang="en-US"/>
              <a:t>Header 3</a:t>
            </a:r>
          </a:p>
        </p:txBody>
      </p:sp>
      <p:sp>
        <p:nvSpPr>
          <p:cNvPr id="16" name="Text Placeholder 15">
            <a:extLst>
              <a:ext uri="{FF2B5EF4-FFF2-40B4-BE49-F238E27FC236}">
                <a16:creationId xmlns:a16="http://schemas.microsoft.com/office/drawing/2014/main" id="{6F28BDFB-F99E-2105-C06C-C7D19A90C678}"/>
              </a:ext>
            </a:extLst>
          </p:cNvPr>
          <p:cNvSpPr>
            <a:spLocks noGrp="1"/>
          </p:cNvSpPr>
          <p:nvPr>
            <p:ph type="body" sz="quarter" idx="18" hasCustomPrompt="1"/>
          </p:nvPr>
        </p:nvSpPr>
        <p:spPr>
          <a:xfrm>
            <a:off x="8290560" y="1737360"/>
            <a:ext cx="3291416" cy="2103120"/>
          </a:xfrm>
          <a:prstGeom prst="rect">
            <a:avLst/>
          </a:prstGeom>
          <a:ln>
            <a:solidFill>
              <a:srgbClr val="06304D"/>
            </a:solidFill>
          </a:ln>
        </p:spPr>
        <p:txBody>
          <a:bodyPr anchor="ctr" anchorCtr="1"/>
          <a:lstStyle>
            <a:lvl1pPr marL="0" indent="0" algn="ctr">
              <a:spcBef>
                <a:spcPts val="0"/>
              </a:spcBef>
              <a:buFontTx/>
              <a:buNone/>
              <a:defRPr sz="2400">
                <a:solidFill>
                  <a:srgbClr val="06304D"/>
                </a:solidFill>
              </a:defRPr>
            </a:lvl1pPr>
          </a:lstStyle>
          <a:p>
            <a:pPr lvl="0"/>
            <a:r>
              <a:rPr lang="en-US" dirty="0"/>
              <a:t>Text 3</a:t>
            </a:r>
          </a:p>
        </p:txBody>
      </p:sp>
      <p:sp>
        <p:nvSpPr>
          <p:cNvPr id="18" name="Text Placeholder 17">
            <a:extLst>
              <a:ext uri="{FF2B5EF4-FFF2-40B4-BE49-F238E27FC236}">
                <a16:creationId xmlns:a16="http://schemas.microsoft.com/office/drawing/2014/main" id="{19663AA3-F84D-4955-F83B-394A9636C029}"/>
              </a:ext>
            </a:extLst>
          </p:cNvPr>
          <p:cNvSpPr>
            <a:spLocks noGrp="1"/>
          </p:cNvSpPr>
          <p:nvPr>
            <p:ph type="body" sz="quarter" idx="19" hasCustomPrompt="1"/>
          </p:nvPr>
        </p:nvSpPr>
        <p:spPr>
          <a:xfrm>
            <a:off x="609602" y="4114803"/>
            <a:ext cx="3291417" cy="454025"/>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spcBef>
                <a:spcPts val="0"/>
              </a:spcBef>
              <a:buFontTx/>
              <a:buNone/>
              <a:defRPr sz="2400">
                <a:solidFill>
                  <a:schemeClr val="bg1"/>
                </a:solidFill>
              </a:defRPr>
            </a:lvl1pPr>
            <a:lvl2pPr marL="234396" indent="0">
              <a:buFontTx/>
              <a:buNone/>
              <a:defRPr sz="1800"/>
            </a:lvl2pPr>
            <a:lvl3pPr marL="468792" indent="0">
              <a:buFontTx/>
              <a:buNone/>
              <a:defRPr sz="1800"/>
            </a:lvl3pPr>
            <a:lvl4pPr marL="703188" indent="0">
              <a:buFontTx/>
              <a:buNone/>
              <a:defRPr sz="1800"/>
            </a:lvl4pPr>
            <a:lvl5pPr marL="937584" indent="0">
              <a:buFontTx/>
              <a:buNone/>
              <a:defRPr sz="1800"/>
            </a:lvl5pPr>
          </a:lstStyle>
          <a:p>
            <a:pPr lvl="0"/>
            <a:r>
              <a:rPr lang="en-US" dirty="0"/>
              <a:t>Header 4</a:t>
            </a:r>
          </a:p>
        </p:txBody>
      </p:sp>
      <p:sp>
        <p:nvSpPr>
          <p:cNvPr id="20" name="Text Placeholder 19">
            <a:extLst>
              <a:ext uri="{FF2B5EF4-FFF2-40B4-BE49-F238E27FC236}">
                <a16:creationId xmlns:a16="http://schemas.microsoft.com/office/drawing/2014/main" id="{5A6D9C91-3CD1-0F3B-AF13-411C8ECDC3B8}"/>
              </a:ext>
            </a:extLst>
          </p:cNvPr>
          <p:cNvSpPr>
            <a:spLocks noGrp="1"/>
          </p:cNvSpPr>
          <p:nvPr>
            <p:ph type="body" sz="quarter" idx="20" hasCustomPrompt="1"/>
          </p:nvPr>
        </p:nvSpPr>
        <p:spPr>
          <a:xfrm>
            <a:off x="609602" y="4572000"/>
            <a:ext cx="3291417" cy="2103120"/>
          </a:xfrm>
          <a:prstGeom prst="rect">
            <a:avLst/>
          </a:prstGeom>
          <a:ln>
            <a:solidFill>
              <a:srgbClr val="06304D"/>
            </a:solidFill>
          </a:ln>
        </p:spPr>
        <p:txBody>
          <a:bodyPr anchor="ctr" anchorCtr="1"/>
          <a:lstStyle>
            <a:lvl1pPr marL="0" indent="0" algn="ctr">
              <a:spcBef>
                <a:spcPts val="0"/>
              </a:spcBef>
              <a:buFontTx/>
              <a:buNone/>
              <a:defRPr sz="2400">
                <a:solidFill>
                  <a:srgbClr val="06304D"/>
                </a:solidFill>
              </a:defRPr>
            </a:lvl1pPr>
          </a:lstStyle>
          <a:p>
            <a:pPr lvl="0"/>
            <a:r>
              <a:rPr lang="en-US" dirty="0"/>
              <a:t>Text 4</a:t>
            </a:r>
          </a:p>
        </p:txBody>
      </p:sp>
      <p:sp>
        <p:nvSpPr>
          <p:cNvPr id="22" name="Text Placeholder 21">
            <a:extLst>
              <a:ext uri="{FF2B5EF4-FFF2-40B4-BE49-F238E27FC236}">
                <a16:creationId xmlns:a16="http://schemas.microsoft.com/office/drawing/2014/main" id="{913B40AF-BD56-7922-C22B-715C269F66B7}"/>
              </a:ext>
            </a:extLst>
          </p:cNvPr>
          <p:cNvSpPr>
            <a:spLocks noGrp="1"/>
          </p:cNvSpPr>
          <p:nvPr>
            <p:ph type="body" sz="quarter" idx="21" hasCustomPrompt="1"/>
          </p:nvPr>
        </p:nvSpPr>
        <p:spPr>
          <a:xfrm>
            <a:off x="4449236" y="4114803"/>
            <a:ext cx="3291417" cy="454025"/>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spcBef>
                <a:spcPts val="0"/>
              </a:spcBef>
              <a:buFontTx/>
              <a:buNone/>
              <a:defRPr sz="2400">
                <a:solidFill>
                  <a:schemeClr val="bg1"/>
                </a:solidFill>
              </a:defRPr>
            </a:lvl1pPr>
            <a:lvl2pPr marL="234396" indent="0">
              <a:buFontTx/>
              <a:buNone/>
              <a:defRPr/>
            </a:lvl2pPr>
            <a:lvl3pPr marL="468792" indent="0">
              <a:buFontTx/>
              <a:buNone/>
              <a:defRPr/>
            </a:lvl3pPr>
            <a:lvl4pPr marL="703188" indent="0">
              <a:buFontTx/>
              <a:buNone/>
              <a:defRPr/>
            </a:lvl4pPr>
            <a:lvl5pPr marL="937584" indent="0">
              <a:buFontTx/>
              <a:buNone/>
              <a:defRPr/>
            </a:lvl5pPr>
          </a:lstStyle>
          <a:p>
            <a:pPr lvl="0"/>
            <a:r>
              <a:rPr lang="en-US"/>
              <a:t>Header 5</a:t>
            </a:r>
          </a:p>
        </p:txBody>
      </p:sp>
      <p:sp>
        <p:nvSpPr>
          <p:cNvPr id="24" name="Text Placeholder 23">
            <a:extLst>
              <a:ext uri="{FF2B5EF4-FFF2-40B4-BE49-F238E27FC236}">
                <a16:creationId xmlns:a16="http://schemas.microsoft.com/office/drawing/2014/main" id="{1535D2B3-3E3D-5AFA-206F-357389463894}"/>
              </a:ext>
            </a:extLst>
          </p:cNvPr>
          <p:cNvSpPr>
            <a:spLocks noGrp="1"/>
          </p:cNvSpPr>
          <p:nvPr>
            <p:ph type="body" sz="quarter" idx="22" hasCustomPrompt="1"/>
          </p:nvPr>
        </p:nvSpPr>
        <p:spPr>
          <a:xfrm>
            <a:off x="4450080" y="4572000"/>
            <a:ext cx="3291840" cy="2103120"/>
          </a:xfrm>
          <a:prstGeom prst="rect">
            <a:avLst/>
          </a:prstGeom>
          <a:ln>
            <a:solidFill>
              <a:srgbClr val="06304D"/>
            </a:solidFill>
          </a:ln>
        </p:spPr>
        <p:txBody>
          <a:bodyPr anchor="ctr" anchorCtr="1"/>
          <a:lstStyle>
            <a:lvl1pPr marL="0" indent="0" algn="ctr">
              <a:spcBef>
                <a:spcPts val="0"/>
              </a:spcBef>
              <a:buFontTx/>
              <a:buNone/>
              <a:defRPr sz="2400">
                <a:solidFill>
                  <a:srgbClr val="06304D"/>
                </a:solidFill>
              </a:defRPr>
            </a:lvl1pPr>
          </a:lstStyle>
          <a:p>
            <a:pPr lvl="0"/>
            <a:r>
              <a:rPr lang="en-US" dirty="0"/>
              <a:t>Text 5</a:t>
            </a:r>
          </a:p>
        </p:txBody>
      </p:sp>
      <p:sp>
        <p:nvSpPr>
          <p:cNvPr id="26" name="Text Placeholder 25">
            <a:extLst>
              <a:ext uri="{FF2B5EF4-FFF2-40B4-BE49-F238E27FC236}">
                <a16:creationId xmlns:a16="http://schemas.microsoft.com/office/drawing/2014/main" id="{E34B6BC8-7C92-FE18-D003-2FE103A507CF}"/>
              </a:ext>
            </a:extLst>
          </p:cNvPr>
          <p:cNvSpPr>
            <a:spLocks noGrp="1"/>
          </p:cNvSpPr>
          <p:nvPr>
            <p:ph type="body" sz="quarter" idx="23" hasCustomPrompt="1"/>
          </p:nvPr>
        </p:nvSpPr>
        <p:spPr>
          <a:xfrm>
            <a:off x="8290560" y="4114800"/>
            <a:ext cx="3291416" cy="457200"/>
          </a:xfrm>
          <a:prstGeom prst="rect">
            <a:avLst/>
          </a:prstGeom>
          <a:gradFill>
            <a:gsLst>
              <a:gs pos="49000">
                <a:srgbClr val="06304D"/>
              </a:gs>
              <a:gs pos="72000">
                <a:srgbClr val="205D96"/>
              </a:gs>
            </a:gsLst>
            <a:lin ang="10800000" scaled="1"/>
          </a:gradFill>
          <a:ln>
            <a:solidFill>
              <a:srgbClr val="06304D"/>
            </a:solidFill>
          </a:ln>
        </p:spPr>
        <p:txBody>
          <a:bodyPr anchor="ctr" anchorCtr="1"/>
          <a:lstStyle>
            <a:lvl1pPr marL="0" indent="0">
              <a:spcBef>
                <a:spcPts val="0"/>
              </a:spcBef>
              <a:buFontTx/>
              <a:buNone/>
              <a:defRPr sz="2400">
                <a:solidFill>
                  <a:schemeClr val="bg1"/>
                </a:solidFill>
              </a:defRPr>
            </a:lvl1pPr>
            <a:lvl2pPr marL="234396" indent="0">
              <a:buFontTx/>
              <a:buNone/>
              <a:defRPr/>
            </a:lvl2pPr>
            <a:lvl3pPr marL="468792" indent="0">
              <a:buFontTx/>
              <a:buNone/>
              <a:defRPr/>
            </a:lvl3pPr>
            <a:lvl4pPr marL="703188" indent="0">
              <a:buFontTx/>
              <a:buNone/>
              <a:defRPr/>
            </a:lvl4pPr>
          </a:lstStyle>
          <a:p>
            <a:pPr lvl="0"/>
            <a:r>
              <a:rPr lang="en-US"/>
              <a:t>Header 6</a:t>
            </a:r>
          </a:p>
        </p:txBody>
      </p:sp>
      <p:sp>
        <p:nvSpPr>
          <p:cNvPr id="28" name="Text Placeholder 27">
            <a:extLst>
              <a:ext uri="{FF2B5EF4-FFF2-40B4-BE49-F238E27FC236}">
                <a16:creationId xmlns:a16="http://schemas.microsoft.com/office/drawing/2014/main" id="{6BE39128-5D23-4D18-32AC-ACFC95EDFD3B}"/>
              </a:ext>
            </a:extLst>
          </p:cNvPr>
          <p:cNvSpPr>
            <a:spLocks noGrp="1"/>
          </p:cNvSpPr>
          <p:nvPr>
            <p:ph type="body" sz="quarter" idx="24" hasCustomPrompt="1"/>
          </p:nvPr>
        </p:nvSpPr>
        <p:spPr>
          <a:xfrm>
            <a:off x="8290560" y="4572000"/>
            <a:ext cx="3291840" cy="2103120"/>
          </a:xfrm>
          <a:prstGeom prst="rect">
            <a:avLst/>
          </a:prstGeom>
          <a:ln>
            <a:solidFill>
              <a:srgbClr val="06304D"/>
            </a:solidFill>
          </a:ln>
        </p:spPr>
        <p:txBody>
          <a:bodyPr anchor="ctr" anchorCtr="1"/>
          <a:lstStyle>
            <a:lvl1pPr marL="0" indent="0" algn="ctr">
              <a:spcBef>
                <a:spcPts val="0"/>
              </a:spcBef>
              <a:buFontTx/>
              <a:buNone/>
              <a:defRPr sz="2400">
                <a:solidFill>
                  <a:srgbClr val="06304D"/>
                </a:solidFill>
              </a:defRPr>
            </a:lvl1pPr>
          </a:lstStyle>
          <a:p>
            <a:pPr lvl="0"/>
            <a:r>
              <a:rPr lang="en-US" dirty="0"/>
              <a:t>Text 6</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548643"/>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Tree>
    <p:extLst>
      <p:ext uri="{BB962C8B-B14F-4D97-AF65-F5344CB8AC3E}">
        <p14:creationId xmlns:p14="http://schemas.microsoft.com/office/powerpoint/2010/main" val="390070634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square text boxes">
    <p:bg>
      <p:bgPr>
        <a:solidFill>
          <a:schemeClr val="bg1"/>
        </a:solidFill>
        <a:effectLst/>
      </p:bgPr>
    </p:bg>
    <p:spTree>
      <p:nvGrpSpPr>
        <p:cNvPr id="1" name=""/>
        <p:cNvGrpSpPr/>
        <p:nvPr/>
      </p:nvGrpSpPr>
      <p:grpSpPr>
        <a:xfrm>
          <a:off x="0" y="0"/>
          <a:ext cx="0" cy="0"/>
          <a:chOff x="0" y="0"/>
          <a:chExt cx="0" cy="0"/>
        </a:xfrm>
      </p:grpSpPr>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rgbClr val="06304D"/>
                </a:solidFill>
              </a:defRPr>
            </a:lvl1pPr>
          </a:lstStyle>
          <a:p>
            <a:fld id="{86CB4B4D-7CA3-9044-876B-883B54F8677D}" type="slidenum">
              <a:rPr lang="en-US" smtClean="0"/>
              <a:pPr/>
              <a:t>‹#›</a:t>
            </a:fld>
            <a:endParaRPr lang="en-US" dirty="0"/>
          </a:p>
        </p:txBody>
      </p:sp>
      <p:sp>
        <p:nvSpPr>
          <p:cNvPr id="3" name="Text Placeholder 2">
            <a:extLst>
              <a:ext uri="{FF2B5EF4-FFF2-40B4-BE49-F238E27FC236}">
                <a16:creationId xmlns:a16="http://schemas.microsoft.com/office/drawing/2014/main" id="{B7EB4A03-3DA6-9F36-4BEB-251022A8AD89}"/>
              </a:ext>
            </a:extLst>
          </p:cNvPr>
          <p:cNvSpPr>
            <a:spLocks noGrp="1"/>
          </p:cNvSpPr>
          <p:nvPr>
            <p:ph type="body" sz="quarter" idx="13" hasCustomPrompt="1"/>
          </p:nvPr>
        </p:nvSpPr>
        <p:spPr>
          <a:xfrm>
            <a:off x="577211" y="13716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dirty="0"/>
              <a:t>Text 1</a:t>
            </a:r>
          </a:p>
        </p:txBody>
      </p:sp>
      <p:sp>
        <p:nvSpPr>
          <p:cNvPr id="7" name="Text Placeholder 6">
            <a:extLst>
              <a:ext uri="{FF2B5EF4-FFF2-40B4-BE49-F238E27FC236}">
                <a16:creationId xmlns:a16="http://schemas.microsoft.com/office/drawing/2014/main" id="{AB3B86B0-D9B2-3F48-4687-291BE6B0C82F}"/>
              </a:ext>
            </a:extLst>
          </p:cNvPr>
          <p:cNvSpPr>
            <a:spLocks noGrp="1"/>
          </p:cNvSpPr>
          <p:nvPr>
            <p:ph type="body" sz="quarter" idx="14" hasCustomPrompt="1"/>
          </p:nvPr>
        </p:nvSpPr>
        <p:spPr>
          <a:xfrm>
            <a:off x="4477467" y="13716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Arial" panose="020B0604020202020204" pitchFamily="34" charset="0"/>
                <a:cs typeface="Arial" panose="020B0604020202020204" pitchFamily="34" charset="0"/>
              </a:defRPr>
            </a:lvl1pPr>
          </a:lstStyle>
          <a:p>
            <a:pPr lvl="0"/>
            <a:r>
              <a:rPr lang="en-US" dirty="0"/>
              <a:t>Text 2</a:t>
            </a:r>
          </a:p>
        </p:txBody>
      </p:sp>
      <p:sp>
        <p:nvSpPr>
          <p:cNvPr id="10" name="Text Placeholder 9">
            <a:extLst>
              <a:ext uri="{FF2B5EF4-FFF2-40B4-BE49-F238E27FC236}">
                <a16:creationId xmlns:a16="http://schemas.microsoft.com/office/drawing/2014/main" id="{E3B30347-F3FE-F9D6-7DD6-10D75AF867BF}"/>
              </a:ext>
            </a:extLst>
          </p:cNvPr>
          <p:cNvSpPr>
            <a:spLocks noGrp="1"/>
          </p:cNvSpPr>
          <p:nvPr>
            <p:ph type="body" sz="quarter" idx="15" hasCustomPrompt="1"/>
          </p:nvPr>
        </p:nvSpPr>
        <p:spPr>
          <a:xfrm>
            <a:off x="8215240" y="13716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mn-lt"/>
                <a:cs typeface="Arial" panose="020B0604020202020204" pitchFamily="34" charset="0"/>
              </a:defRPr>
            </a:lvl1pPr>
          </a:lstStyle>
          <a:p>
            <a:pPr lvl="0"/>
            <a:r>
              <a:rPr lang="en-US" dirty="0"/>
              <a:t>Text 3</a:t>
            </a:r>
          </a:p>
        </p:txBody>
      </p:sp>
      <p:sp>
        <p:nvSpPr>
          <p:cNvPr id="12" name="Text Placeholder 11">
            <a:extLst>
              <a:ext uri="{FF2B5EF4-FFF2-40B4-BE49-F238E27FC236}">
                <a16:creationId xmlns:a16="http://schemas.microsoft.com/office/drawing/2014/main" id="{F066ED5A-C77D-817E-7A32-A29B63FCB1D4}"/>
              </a:ext>
            </a:extLst>
          </p:cNvPr>
          <p:cNvSpPr>
            <a:spLocks noGrp="1"/>
          </p:cNvSpPr>
          <p:nvPr>
            <p:ph type="body" sz="quarter" idx="16" hasCustomPrompt="1"/>
          </p:nvPr>
        </p:nvSpPr>
        <p:spPr>
          <a:xfrm>
            <a:off x="577211" y="41148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mn-lt"/>
                <a:cs typeface="Arial" panose="020B0604020202020204" pitchFamily="34" charset="0"/>
              </a:defRPr>
            </a:lvl1pPr>
          </a:lstStyle>
          <a:p>
            <a:pPr lvl="0"/>
            <a:r>
              <a:rPr lang="en-US" dirty="0"/>
              <a:t>Text 4</a:t>
            </a:r>
          </a:p>
        </p:txBody>
      </p:sp>
      <p:sp>
        <p:nvSpPr>
          <p:cNvPr id="2" name="Title 1">
            <a:extLst>
              <a:ext uri="{FF2B5EF4-FFF2-40B4-BE49-F238E27FC236}">
                <a16:creationId xmlns:a16="http://schemas.microsoft.com/office/drawing/2014/main" id="{87DADB45-5813-F672-62D7-AA6B92D7C323}"/>
              </a:ext>
            </a:extLst>
          </p:cNvPr>
          <p:cNvSpPr>
            <a:spLocks noGrp="1"/>
          </p:cNvSpPr>
          <p:nvPr>
            <p:ph type="title" hasCustomPrompt="1"/>
          </p:nvPr>
        </p:nvSpPr>
        <p:spPr>
          <a:xfrm>
            <a:off x="609600" y="164592"/>
            <a:ext cx="10972800" cy="640080"/>
          </a:xfrm>
          <a:prstGeom prst="rect">
            <a:avLst/>
          </a:prstGeom>
        </p:spPr>
        <p:txBody>
          <a:bodyPr/>
          <a:lstStyle>
            <a:lvl1pPr algn="ctr">
              <a:defRPr sz="4000">
                <a:solidFill>
                  <a:srgbClr val="06304D"/>
                </a:solidFill>
              </a:defRPr>
            </a:lvl1pPr>
          </a:lstStyle>
          <a:p>
            <a:r>
              <a:rPr lang="en-US" dirty="0"/>
              <a:t>Slide Title</a:t>
            </a:r>
          </a:p>
        </p:txBody>
      </p:sp>
      <p:sp>
        <p:nvSpPr>
          <p:cNvPr id="5" name="Text Placeholder 4">
            <a:extLst>
              <a:ext uri="{FF2B5EF4-FFF2-40B4-BE49-F238E27FC236}">
                <a16:creationId xmlns:a16="http://schemas.microsoft.com/office/drawing/2014/main" id="{00A66C84-D641-24DF-6F04-F0F3585C0DC5}"/>
              </a:ext>
            </a:extLst>
          </p:cNvPr>
          <p:cNvSpPr>
            <a:spLocks noGrp="1"/>
          </p:cNvSpPr>
          <p:nvPr>
            <p:ph type="body" sz="quarter" idx="17" hasCustomPrompt="1"/>
          </p:nvPr>
        </p:nvSpPr>
        <p:spPr>
          <a:xfrm>
            <a:off x="4478651" y="41148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mn-lt"/>
              </a:defRPr>
            </a:lvl1pPr>
          </a:lstStyle>
          <a:p>
            <a:pPr lvl="0"/>
            <a:r>
              <a:rPr lang="en-US" dirty="0"/>
              <a:t>Text 5</a:t>
            </a:r>
          </a:p>
        </p:txBody>
      </p:sp>
      <p:sp>
        <p:nvSpPr>
          <p:cNvPr id="8" name="Text Placeholder 7">
            <a:extLst>
              <a:ext uri="{FF2B5EF4-FFF2-40B4-BE49-F238E27FC236}">
                <a16:creationId xmlns:a16="http://schemas.microsoft.com/office/drawing/2014/main" id="{2ECECAEB-BC78-5236-E502-B5DFBBAA1277}"/>
              </a:ext>
            </a:extLst>
          </p:cNvPr>
          <p:cNvSpPr>
            <a:spLocks noGrp="1"/>
          </p:cNvSpPr>
          <p:nvPr>
            <p:ph type="body" sz="quarter" idx="18" hasCustomPrompt="1"/>
          </p:nvPr>
        </p:nvSpPr>
        <p:spPr>
          <a:xfrm>
            <a:off x="8253984" y="4114800"/>
            <a:ext cx="3413760" cy="2560320"/>
          </a:xfrm>
          <a:prstGeom prst="roundRect">
            <a:avLst/>
          </a:prstGeom>
          <a:gradFill>
            <a:gsLst>
              <a:gs pos="49000">
                <a:srgbClr val="06304D"/>
              </a:gs>
              <a:gs pos="72000">
                <a:srgbClr val="205D96"/>
              </a:gs>
            </a:gsLst>
            <a:lin ang="10800000" scaled="1"/>
          </a:gradFill>
        </p:spPr>
        <p:txBody>
          <a:bodyPr anchor="ctr" anchorCtr="0"/>
          <a:lstStyle>
            <a:lvl1pPr marL="0" indent="0">
              <a:spcBef>
                <a:spcPts val="0"/>
              </a:spcBef>
              <a:buNone/>
              <a:defRPr sz="2400">
                <a:solidFill>
                  <a:schemeClr val="bg1"/>
                </a:solidFill>
                <a:latin typeface="+mn-lt"/>
              </a:defRPr>
            </a:lvl1pPr>
          </a:lstStyle>
          <a:p>
            <a:pPr lvl="0"/>
            <a:r>
              <a:rPr lang="en-US" dirty="0"/>
              <a:t>Text 6</a:t>
            </a:r>
          </a:p>
        </p:txBody>
      </p:sp>
      <p:sp>
        <p:nvSpPr>
          <p:cNvPr id="6" name="Text Placeholder 5">
            <a:extLst>
              <a:ext uri="{FF2B5EF4-FFF2-40B4-BE49-F238E27FC236}">
                <a16:creationId xmlns:a16="http://schemas.microsoft.com/office/drawing/2014/main" id="{0C2C8DFD-7134-D628-E0FB-5BAAE2CC403E}"/>
              </a:ext>
            </a:extLst>
          </p:cNvPr>
          <p:cNvSpPr>
            <a:spLocks noGrp="1"/>
          </p:cNvSpPr>
          <p:nvPr>
            <p:ph type="body" sz="quarter" idx="19" hasCustomPrompt="1"/>
          </p:nvPr>
        </p:nvSpPr>
        <p:spPr>
          <a:xfrm>
            <a:off x="577211" y="883017"/>
            <a:ext cx="10972800" cy="457200"/>
          </a:xfrm>
          <a:prstGeom prst="rect">
            <a:avLst/>
          </a:prstGeom>
        </p:spPr>
        <p:txBody>
          <a:bodyPr/>
          <a:lstStyle>
            <a:lvl1pPr marL="0" indent="0">
              <a:buNone/>
              <a:defRPr sz="2400">
                <a:solidFill>
                  <a:srgbClr val="06304D"/>
                </a:solidFill>
              </a:defRPr>
            </a:lvl1pPr>
          </a:lstStyle>
          <a:p>
            <a:pPr lvl="0"/>
            <a:r>
              <a:rPr lang="en-US" dirty="0" err="1"/>
              <a:t>Subheader</a:t>
            </a:r>
            <a:endParaRPr lang="en-US" dirty="0"/>
          </a:p>
        </p:txBody>
      </p:sp>
    </p:spTree>
    <p:extLst>
      <p:ext uri="{BB962C8B-B14F-4D97-AF65-F5344CB8AC3E}">
        <p14:creationId xmlns:p14="http://schemas.microsoft.com/office/powerpoint/2010/main" val="407082386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rrow boxes around circ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958E-85D8-74E9-EB69-28A546E01480}"/>
              </a:ext>
            </a:extLst>
          </p:cNvPr>
          <p:cNvSpPr>
            <a:spLocks noGrp="1"/>
          </p:cNvSpPr>
          <p:nvPr>
            <p:ph type="title" hasCustomPrompt="1"/>
          </p:nvPr>
        </p:nvSpPr>
        <p:spPr>
          <a:xfrm>
            <a:off x="609600" y="91440"/>
            <a:ext cx="10972800" cy="658368"/>
          </a:xfrm>
          <a:prstGeom prst="rect">
            <a:avLst/>
          </a:prstGeom>
        </p:spPr>
        <p:txBody>
          <a:bodyPr anchor="ctr" anchorCtr="0"/>
          <a:lstStyle>
            <a:lvl1pPr algn="ctr">
              <a:defRPr sz="4000">
                <a:solidFill>
                  <a:srgbClr val="06304D"/>
                </a:solidFill>
              </a:defRPr>
            </a:lvl1pPr>
          </a:lstStyle>
          <a:p>
            <a:r>
              <a:rPr lang="en-US" dirty="0"/>
              <a:t>Slide Title</a:t>
            </a:r>
          </a:p>
        </p:txBody>
      </p:sp>
      <p:sp>
        <p:nvSpPr>
          <p:cNvPr id="5" name="Text Placeholder 4">
            <a:extLst>
              <a:ext uri="{FF2B5EF4-FFF2-40B4-BE49-F238E27FC236}">
                <a16:creationId xmlns:a16="http://schemas.microsoft.com/office/drawing/2014/main" id="{B37D5E76-388F-3385-6E3A-3D8EDD8224D7}"/>
              </a:ext>
            </a:extLst>
          </p:cNvPr>
          <p:cNvSpPr>
            <a:spLocks noGrp="1"/>
          </p:cNvSpPr>
          <p:nvPr>
            <p:ph type="body" sz="quarter" idx="11" hasCustomPrompt="1"/>
          </p:nvPr>
        </p:nvSpPr>
        <p:spPr>
          <a:xfrm>
            <a:off x="4267200" y="2298192"/>
            <a:ext cx="3657600" cy="2743200"/>
          </a:xfrm>
          <a:prstGeom prst="ellipse">
            <a:avLst/>
          </a:prstGeom>
          <a:ln w="28575">
            <a:solidFill>
              <a:srgbClr val="FFC43E"/>
            </a:solidFill>
          </a:ln>
        </p:spPr>
        <p:txBody>
          <a:bodyPr anchor="ctr" anchorCtr="1"/>
          <a:lstStyle>
            <a:lvl1pPr marL="0" indent="0">
              <a:buNone/>
              <a:defRPr sz="2400"/>
            </a:lvl1pPr>
          </a:lstStyle>
          <a:p>
            <a:pPr lvl="0"/>
            <a:r>
              <a:rPr lang="en-US" dirty="0"/>
              <a:t>Enter Text Here</a:t>
            </a:r>
          </a:p>
        </p:txBody>
      </p:sp>
      <p:sp>
        <p:nvSpPr>
          <p:cNvPr id="7" name="Text Placeholder 6">
            <a:extLst>
              <a:ext uri="{FF2B5EF4-FFF2-40B4-BE49-F238E27FC236}">
                <a16:creationId xmlns:a16="http://schemas.microsoft.com/office/drawing/2014/main" id="{4993AD5C-770E-67D7-5370-380FB7238ADE}"/>
              </a:ext>
            </a:extLst>
          </p:cNvPr>
          <p:cNvSpPr>
            <a:spLocks noGrp="1"/>
          </p:cNvSpPr>
          <p:nvPr>
            <p:ph type="body" sz="quarter" idx="12" hasCustomPrompt="1"/>
          </p:nvPr>
        </p:nvSpPr>
        <p:spPr>
          <a:xfrm rot="-2400000">
            <a:off x="2680612" y="1397697"/>
            <a:ext cx="2286000" cy="1828800"/>
          </a:xfrm>
          <a:prstGeom prst="downArrowCallout">
            <a:avLst/>
          </a:prstGeom>
          <a:gradFill>
            <a:gsLst>
              <a:gs pos="49000">
                <a:srgbClr val="06304D"/>
              </a:gs>
              <a:gs pos="72000">
                <a:srgbClr val="205D96"/>
              </a:gs>
            </a:gsLst>
            <a:lin ang="10800000" scaled="1"/>
          </a:gradFill>
        </p:spPr>
        <p:txBody>
          <a:bodyPr anchor="ctr" anchorCtr="1"/>
          <a:lstStyle>
            <a:lvl1pPr marL="0" indent="0">
              <a:spcBef>
                <a:spcPts val="0"/>
              </a:spcBef>
              <a:buNone/>
              <a:defRPr sz="2400">
                <a:solidFill>
                  <a:schemeClr val="bg1"/>
                </a:solidFill>
              </a:defRPr>
            </a:lvl1pPr>
          </a:lstStyle>
          <a:p>
            <a:pPr lvl="0"/>
            <a:r>
              <a:rPr lang="en-US" dirty="0"/>
              <a:t>Box 1</a:t>
            </a:r>
          </a:p>
        </p:txBody>
      </p:sp>
      <p:sp>
        <p:nvSpPr>
          <p:cNvPr id="9" name="Text Placeholder 8">
            <a:extLst>
              <a:ext uri="{FF2B5EF4-FFF2-40B4-BE49-F238E27FC236}">
                <a16:creationId xmlns:a16="http://schemas.microsoft.com/office/drawing/2014/main" id="{2611EA78-5584-1305-5261-41D70D1172DC}"/>
              </a:ext>
            </a:extLst>
          </p:cNvPr>
          <p:cNvSpPr>
            <a:spLocks noGrp="1"/>
          </p:cNvSpPr>
          <p:nvPr>
            <p:ph type="body" sz="quarter" idx="13" hasCustomPrompt="1"/>
          </p:nvPr>
        </p:nvSpPr>
        <p:spPr>
          <a:xfrm rot="-6780000">
            <a:off x="2482073" y="3907773"/>
            <a:ext cx="2286000" cy="1828800"/>
          </a:xfrm>
          <a:prstGeom prst="downArrowCallout">
            <a:avLst/>
          </a:prstGeom>
          <a:gradFill>
            <a:gsLst>
              <a:gs pos="49000">
                <a:srgbClr val="06304D"/>
              </a:gs>
              <a:gs pos="72000">
                <a:srgbClr val="205D96"/>
              </a:gs>
            </a:gsLst>
            <a:lin ang="10800000" scaled="1"/>
          </a:gradFill>
        </p:spPr>
        <p:txBody>
          <a:bodyPr vert="vert" anchor="ctr" anchorCtr="1"/>
          <a:lstStyle>
            <a:lvl1pPr marL="0" indent="0">
              <a:spcBef>
                <a:spcPts val="0"/>
              </a:spcBef>
              <a:buNone/>
              <a:defRPr sz="2400">
                <a:solidFill>
                  <a:schemeClr val="bg1"/>
                </a:solidFill>
              </a:defRPr>
            </a:lvl1pPr>
          </a:lstStyle>
          <a:p>
            <a:pPr lvl="0"/>
            <a:r>
              <a:rPr lang="en-US" dirty="0"/>
              <a:t>Box 2</a:t>
            </a:r>
          </a:p>
        </p:txBody>
      </p:sp>
      <p:sp>
        <p:nvSpPr>
          <p:cNvPr id="11" name="Text Placeholder 10">
            <a:extLst>
              <a:ext uri="{FF2B5EF4-FFF2-40B4-BE49-F238E27FC236}">
                <a16:creationId xmlns:a16="http://schemas.microsoft.com/office/drawing/2014/main" id="{557289A1-8CAF-C950-ECB3-BF16C6949EF8}"/>
              </a:ext>
            </a:extLst>
          </p:cNvPr>
          <p:cNvSpPr>
            <a:spLocks noGrp="1"/>
          </p:cNvSpPr>
          <p:nvPr>
            <p:ph type="body" sz="quarter" idx="14" hasCustomPrompt="1"/>
          </p:nvPr>
        </p:nvSpPr>
        <p:spPr>
          <a:xfrm rot="10800000" flipV="1">
            <a:off x="4990713" y="5070105"/>
            <a:ext cx="2286000" cy="1737360"/>
          </a:xfrm>
          <a:prstGeom prst="upArrowCallout">
            <a:avLst/>
          </a:prstGeom>
          <a:gradFill>
            <a:gsLst>
              <a:gs pos="49000">
                <a:srgbClr val="06304D"/>
              </a:gs>
              <a:gs pos="72000">
                <a:srgbClr val="205D96"/>
              </a:gs>
            </a:gsLst>
            <a:lin ang="10800000" scaled="1"/>
          </a:gradFill>
        </p:spPr>
        <p:txBody>
          <a:bodyPr anchor="ctr" anchorCtr="1"/>
          <a:lstStyle>
            <a:lvl1pPr marL="0" indent="0">
              <a:spcBef>
                <a:spcPts val="0"/>
              </a:spcBef>
              <a:buNone/>
              <a:defRPr sz="2400">
                <a:solidFill>
                  <a:schemeClr val="bg1"/>
                </a:solidFill>
              </a:defRPr>
            </a:lvl1pPr>
          </a:lstStyle>
          <a:p>
            <a:pPr lvl="0"/>
            <a:r>
              <a:rPr lang="en-US" dirty="0"/>
              <a:t>Box 3</a:t>
            </a:r>
          </a:p>
        </p:txBody>
      </p:sp>
      <p:sp>
        <p:nvSpPr>
          <p:cNvPr id="13" name="Text Placeholder 12">
            <a:extLst>
              <a:ext uri="{FF2B5EF4-FFF2-40B4-BE49-F238E27FC236}">
                <a16:creationId xmlns:a16="http://schemas.microsoft.com/office/drawing/2014/main" id="{9DB5F66A-3882-125B-C832-36CCDB2D3671}"/>
              </a:ext>
            </a:extLst>
          </p:cNvPr>
          <p:cNvSpPr>
            <a:spLocks noGrp="1"/>
          </p:cNvSpPr>
          <p:nvPr>
            <p:ph type="body" sz="quarter" idx="15" hasCustomPrompt="1"/>
          </p:nvPr>
        </p:nvSpPr>
        <p:spPr>
          <a:xfrm rot="6780000">
            <a:off x="7396890" y="3838828"/>
            <a:ext cx="2286000" cy="1828800"/>
          </a:xfrm>
          <a:prstGeom prst="downArrowCallout">
            <a:avLst/>
          </a:prstGeom>
          <a:gradFill>
            <a:gsLst>
              <a:gs pos="49000">
                <a:srgbClr val="06304D"/>
              </a:gs>
              <a:gs pos="72000">
                <a:srgbClr val="205D96"/>
              </a:gs>
            </a:gsLst>
            <a:lin ang="10800000" scaled="0"/>
          </a:gradFill>
        </p:spPr>
        <p:txBody>
          <a:bodyPr vert="vert270" anchor="ctr" anchorCtr="1"/>
          <a:lstStyle>
            <a:lvl1pPr marL="0" indent="0">
              <a:spcBef>
                <a:spcPts val="0"/>
              </a:spcBef>
              <a:buNone/>
              <a:defRPr sz="2400">
                <a:solidFill>
                  <a:schemeClr val="bg1"/>
                </a:solidFill>
              </a:defRPr>
            </a:lvl1pPr>
          </a:lstStyle>
          <a:p>
            <a:pPr lvl="0"/>
            <a:r>
              <a:rPr lang="en-US" dirty="0"/>
              <a:t>Box 4</a:t>
            </a:r>
          </a:p>
        </p:txBody>
      </p:sp>
      <p:sp>
        <p:nvSpPr>
          <p:cNvPr id="15" name="Text Placeholder 14">
            <a:extLst>
              <a:ext uri="{FF2B5EF4-FFF2-40B4-BE49-F238E27FC236}">
                <a16:creationId xmlns:a16="http://schemas.microsoft.com/office/drawing/2014/main" id="{5185201F-1D65-C870-0D3D-04E580FE6AF9}"/>
              </a:ext>
            </a:extLst>
          </p:cNvPr>
          <p:cNvSpPr>
            <a:spLocks noGrp="1"/>
          </p:cNvSpPr>
          <p:nvPr>
            <p:ph type="body" sz="quarter" idx="16" hasCustomPrompt="1"/>
          </p:nvPr>
        </p:nvSpPr>
        <p:spPr>
          <a:xfrm rot="2880000">
            <a:off x="7213755" y="1512001"/>
            <a:ext cx="2286000" cy="1737360"/>
          </a:xfrm>
          <a:prstGeom prst="downArrowCallout">
            <a:avLst/>
          </a:prstGeom>
          <a:gradFill>
            <a:gsLst>
              <a:gs pos="49000">
                <a:srgbClr val="06304D"/>
              </a:gs>
              <a:gs pos="72000">
                <a:srgbClr val="205D96"/>
              </a:gs>
            </a:gsLst>
            <a:lin ang="10800000" scaled="1"/>
          </a:gradFill>
        </p:spPr>
        <p:txBody>
          <a:bodyPr anchor="ctr" anchorCtr="1"/>
          <a:lstStyle>
            <a:lvl1pPr marL="0" indent="0">
              <a:spcBef>
                <a:spcPts val="0"/>
              </a:spcBef>
              <a:buNone/>
              <a:defRPr sz="2400">
                <a:solidFill>
                  <a:schemeClr val="bg1"/>
                </a:solidFill>
              </a:defRPr>
            </a:lvl1pPr>
          </a:lstStyle>
          <a:p>
            <a:pPr lvl="0"/>
            <a:r>
              <a:rPr lang="en-US" dirty="0"/>
              <a:t>Box 5</a:t>
            </a:r>
          </a:p>
        </p:txBody>
      </p:sp>
      <p:sp>
        <p:nvSpPr>
          <p:cNvPr id="16" name="Shape 164">
            <a:extLst>
              <a:ext uri="{FF2B5EF4-FFF2-40B4-BE49-F238E27FC236}">
                <a16:creationId xmlns:a16="http://schemas.microsoft.com/office/drawing/2014/main" id="{4E4EA121-5ADF-B50A-1800-1829720D1297}"/>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3" name="Slide Number Placeholder 2">
            <a:extLst>
              <a:ext uri="{FF2B5EF4-FFF2-40B4-BE49-F238E27FC236}">
                <a16:creationId xmlns:a16="http://schemas.microsoft.com/office/drawing/2014/main" id="{4EC5606E-BEE7-CAF0-4683-8DD9EF2AD6C3}"/>
              </a:ext>
              <a:ext uri="{C183D7F6-B498-43B3-948B-1728B52AA6E4}">
                <adec:decorative xmlns:adec="http://schemas.microsoft.com/office/drawing/2017/decorative" val="1"/>
              </a:ext>
            </a:extLst>
          </p:cNvPr>
          <p:cNvSpPr>
            <a:spLocks noGrp="1"/>
          </p:cNvSpPr>
          <p:nvPr>
            <p:ph type="sldNum" sz="quarter" idx="10"/>
          </p:nvPr>
        </p:nvSpPr>
        <p:spPr>
          <a:xfrm>
            <a:off x="11835923" y="6505280"/>
            <a:ext cx="290144" cy="287258"/>
          </a:xfrm>
        </p:spPr>
        <p:txBody>
          <a:bodyPr/>
          <a:lstStyle>
            <a:lvl1pPr>
              <a:defRPr sz="1200">
                <a:solidFill>
                  <a:srgbClr val="06304D"/>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0895877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de by side w/logo footer">
    <p:bg>
      <p:bgPr>
        <a:solidFill>
          <a:schemeClr val="bg1"/>
        </a:solidFill>
        <a:effectLst/>
      </p:bgPr>
    </p:bg>
    <p:spTree>
      <p:nvGrpSpPr>
        <p:cNvPr id="1" name=""/>
        <p:cNvGrpSpPr/>
        <p:nvPr/>
      </p:nvGrpSpPr>
      <p:grpSpPr>
        <a:xfrm>
          <a:off x="0" y="0"/>
          <a:ext cx="0" cy="0"/>
          <a:chOff x="0" y="0"/>
          <a:chExt cx="0" cy="0"/>
        </a:xfrm>
      </p:grpSpPr>
      <p:sp>
        <p:nvSpPr>
          <p:cNvPr id="5" name="Shape 149">
            <a:extLst>
              <a:ext uri="{FF2B5EF4-FFF2-40B4-BE49-F238E27FC236}">
                <a16:creationId xmlns:a16="http://schemas.microsoft.com/office/drawing/2014/main" id="{3F81C4C1-C942-95DA-BF1F-B30E5ACE633C}"/>
              </a:ext>
              <a:ext uri="{C183D7F6-B498-43B3-948B-1728B52AA6E4}">
                <adec:decorative xmlns:adec="http://schemas.microsoft.com/office/drawing/2017/decorative" val="1"/>
              </a:ext>
            </a:extLst>
          </p:cNvPr>
          <p:cNvSpPr/>
          <p:nvPr userDrawn="1"/>
        </p:nvSpPr>
        <p:spPr>
          <a:xfrm>
            <a:off x="2" y="5412874"/>
            <a:ext cx="12198668" cy="1445126"/>
          </a:xfrm>
          <a:prstGeom prst="rect">
            <a:avLst/>
          </a:prstGeom>
          <a:solidFill>
            <a:srgbClr val="06304D"/>
          </a:solidFill>
          <a:ln w="12700">
            <a:miter lim="400000"/>
          </a:ln>
        </p:spPr>
        <p:txBody>
          <a:bodyPr lIns="35719" tIns="35719" rIns="35719" bIns="35719" anchor="ctr"/>
          <a:lstStyle/>
          <a:p>
            <a:pPr>
              <a:defRPr sz="2400"/>
            </a:pPr>
            <a:endParaRPr sz="1687"/>
          </a:p>
        </p:txBody>
      </p:sp>
      <p:sp>
        <p:nvSpPr>
          <p:cNvPr id="2" name="Title 1">
            <a:extLst>
              <a:ext uri="{FF2B5EF4-FFF2-40B4-BE49-F238E27FC236}">
                <a16:creationId xmlns:a16="http://schemas.microsoft.com/office/drawing/2014/main" id="{1BF56CC3-111F-2927-1E74-819679152A2F}"/>
              </a:ext>
            </a:extLst>
          </p:cNvPr>
          <p:cNvSpPr>
            <a:spLocks noGrp="1"/>
          </p:cNvSpPr>
          <p:nvPr>
            <p:ph type="title" hasCustomPrompt="1"/>
          </p:nvPr>
        </p:nvSpPr>
        <p:spPr>
          <a:xfrm>
            <a:off x="609600" y="164592"/>
            <a:ext cx="10972800" cy="658368"/>
          </a:xfrm>
          <a:prstGeom prst="rect">
            <a:avLst/>
          </a:prstGeom>
        </p:spPr>
        <p:txBody>
          <a:bodyPr/>
          <a:lstStyle>
            <a:lvl1pPr algn="ctr">
              <a:defRPr sz="4000">
                <a:solidFill>
                  <a:srgbClr val="06304D"/>
                </a:solidFill>
              </a:defRPr>
            </a:lvl1pPr>
          </a:lstStyle>
          <a:p>
            <a:r>
              <a:rPr lang="en-US" dirty="0"/>
              <a:t>Slide Title</a:t>
            </a:r>
          </a:p>
        </p:txBody>
      </p:sp>
      <p:sp>
        <p:nvSpPr>
          <p:cNvPr id="4" name="Content Placeholder 3">
            <a:extLst>
              <a:ext uri="{FF2B5EF4-FFF2-40B4-BE49-F238E27FC236}">
                <a16:creationId xmlns:a16="http://schemas.microsoft.com/office/drawing/2014/main" id="{5C7AFA9B-4A29-900C-9C5D-F1AC0C47D666}"/>
              </a:ext>
            </a:extLst>
          </p:cNvPr>
          <p:cNvSpPr>
            <a:spLocks noGrp="1"/>
          </p:cNvSpPr>
          <p:nvPr>
            <p:ph sz="quarter" idx="11"/>
          </p:nvPr>
        </p:nvSpPr>
        <p:spPr>
          <a:xfrm>
            <a:off x="609600" y="1051558"/>
            <a:ext cx="5242560" cy="4114800"/>
          </a:xfrm>
          <a:prstGeom prst="rect">
            <a:avLst/>
          </a:prstGeom>
        </p:spPr>
        <p:txBody>
          <a:bodyPr/>
          <a:lstStyle>
            <a:lvl1pPr marL="0" indent="0">
              <a:spcBef>
                <a:spcPts val="0"/>
              </a:spcBef>
              <a:buNone/>
              <a:defRPr sz="2400">
                <a:solidFill>
                  <a:srgbClr val="06304D"/>
                </a:solidFill>
                <a:latin typeface="Arial" panose="020B0604020202020204" pitchFamily="34" charset="0"/>
                <a:cs typeface="Arial" panose="020B0604020202020204" pitchFamily="34" charset="0"/>
              </a:defRPr>
            </a:lvl1pPr>
            <a:lvl2pPr>
              <a:defRPr sz="1800">
                <a:solidFill>
                  <a:srgbClr val="06304D"/>
                </a:solidFill>
                <a:latin typeface="Arial" panose="020B0604020202020204" pitchFamily="34" charset="0"/>
                <a:cs typeface="Arial" panose="020B0604020202020204" pitchFamily="34" charset="0"/>
              </a:defRPr>
            </a:lvl2pPr>
            <a:lvl3pPr>
              <a:defRPr sz="1800">
                <a:solidFill>
                  <a:srgbClr val="06304D"/>
                </a:solidFill>
                <a:latin typeface="Arial" panose="020B0604020202020204" pitchFamily="34" charset="0"/>
                <a:cs typeface="Arial" panose="020B0604020202020204" pitchFamily="34" charset="0"/>
              </a:defRPr>
            </a:lvl3pPr>
            <a:lvl4pPr>
              <a:defRPr sz="1800">
                <a:solidFill>
                  <a:srgbClr val="06304D"/>
                </a:solidFill>
                <a:latin typeface="Arial" panose="020B0604020202020204" pitchFamily="34" charset="0"/>
                <a:cs typeface="Arial" panose="020B0604020202020204" pitchFamily="34" charset="0"/>
              </a:defRPr>
            </a:lvl4pPr>
            <a:lvl5pPr>
              <a:defRPr sz="1800">
                <a:solidFill>
                  <a:srgbClr val="06304D"/>
                </a:solidFill>
                <a:latin typeface="Arial" panose="020B0604020202020204" pitchFamily="34" charset="0"/>
                <a:cs typeface="Arial" panose="020B0604020202020204" pitchFamily="34" charset="0"/>
              </a:defRPr>
            </a:lvl5pPr>
          </a:lstStyle>
          <a:p>
            <a:pPr lvl="0"/>
            <a:r>
              <a:rPr lang="en-US" dirty="0"/>
              <a:t>Click to edit Master text</a:t>
            </a:r>
          </a:p>
        </p:txBody>
      </p:sp>
      <p:sp>
        <p:nvSpPr>
          <p:cNvPr id="11" name="Content Placeholder 10">
            <a:extLst>
              <a:ext uri="{FF2B5EF4-FFF2-40B4-BE49-F238E27FC236}">
                <a16:creationId xmlns:a16="http://schemas.microsoft.com/office/drawing/2014/main" id="{791029F1-6BBF-0B0F-FDFC-97C7542799E5}"/>
              </a:ext>
            </a:extLst>
          </p:cNvPr>
          <p:cNvSpPr>
            <a:spLocks noGrp="1"/>
          </p:cNvSpPr>
          <p:nvPr>
            <p:ph sz="quarter" idx="13"/>
          </p:nvPr>
        </p:nvSpPr>
        <p:spPr>
          <a:xfrm>
            <a:off x="6339840" y="1054355"/>
            <a:ext cx="5242560" cy="4114800"/>
          </a:xfrm>
          <a:prstGeom prst="rect">
            <a:avLst/>
          </a:prstGeom>
        </p:spPr>
        <p:txBody>
          <a:bodyPr/>
          <a:lstStyle>
            <a:lvl1pPr marL="0" indent="0">
              <a:spcBef>
                <a:spcPts val="0"/>
              </a:spcBef>
              <a:buNone/>
              <a:defRPr sz="2400">
                <a:solidFill>
                  <a:srgbClr val="06304D"/>
                </a:solidFill>
              </a:defRPr>
            </a:lvl1pPr>
          </a:lstStyle>
          <a:p>
            <a:pPr lvl="0"/>
            <a:r>
              <a:rPr lang="en-US" dirty="0"/>
              <a:t>Click to edit Master text</a:t>
            </a:r>
          </a:p>
        </p:txBody>
      </p:sp>
      <p:sp>
        <p:nvSpPr>
          <p:cNvPr id="9" name="Shape 164">
            <a:extLst>
              <a:ext uri="{FF2B5EF4-FFF2-40B4-BE49-F238E27FC236}">
                <a16:creationId xmlns:a16="http://schemas.microsoft.com/office/drawing/2014/main" id="{A983AE04-667E-E823-A5EB-D813D6B1250E}"/>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90144" cy="287258"/>
          </a:xfrm>
          <a:prstGeom prst="rect">
            <a:avLst/>
          </a:prstGeom>
        </p:spPr>
        <p:txBody>
          <a:bodyPr/>
          <a:lstStyle>
            <a:lvl1pPr>
              <a:defRPr sz="1200">
                <a:solidFill>
                  <a:schemeClr val="bg1"/>
                </a:solidFill>
              </a:defRPr>
            </a:lvl1pPr>
          </a:lstStyle>
          <a:p>
            <a:fld id="{86CB4B4D-7CA3-9044-876B-883B54F8677D}" type="slidenum">
              <a:rPr lang="en-US" smtClean="0"/>
              <a:pPr/>
              <a:t>‹#›</a:t>
            </a:fld>
            <a:endParaRPr lang="en-US" dirty="0"/>
          </a:p>
        </p:txBody>
      </p:sp>
      <p:sp>
        <p:nvSpPr>
          <p:cNvPr id="8" name="Shape 124">
            <a:extLst>
              <a:ext uri="{FF2B5EF4-FFF2-40B4-BE49-F238E27FC236}">
                <a16:creationId xmlns:a16="http://schemas.microsoft.com/office/drawing/2014/main" id="{26EC3759-E812-DCD9-F4FD-18A3B75FC881}"/>
              </a:ext>
              <a:ext uri="{C183D7F6-B498-43B3-948B-1728B52AA6E4}">
                <adec:decorative xmlns:adec="http://schemas.microsoft.com/office/drawing/2017/decorative" val="1"/>
              </a:ext>
            </a:extLst>
          </p:cNvPr>
          <p:cNvSpPr/>
          <p:nvPr userDrawn="1"/>
        </p:nvSpPr>
        <p:spPr>
          <a:xfrm>
            <a:off x="0" y="5287730"/>
            <a:ext cx="12192000" cy="133382"/>
          </a:xfrm>
          <a:prstGeom prst="rect">
            <a:avLst/>
          </a:prstGeom>
          <a:solidFill>
            <a:srgbClr val="FFC43E"/>
          </a:solidFill>
          <a:ln w="12700">
            <a:miter lim="400000"/>
          </a:ln>
        </p:spPr>
        <p:txBody>
          <a:bodyPr lIns="38100" tIns="38100" rIns="38100" bIns="38100" anchor="ctr"/>
          <a:lstStyle/>
          <a:p>
            <a:pPr>
              <a:defRPr sz="2400"/>
            </a:pPr>
            <a:endParaRPr sz="1800"/>
          </a:p>
        </p:txBody>
      </p:sp>
      <p:pic>
        <p:nvPicPr>
          <p:cNvPr id="3" name="SOS-generic-logo-horizontal-white.png">
            <a:extLst>
              <a:ext uri="{FF2B5EF4-FFF2-40B4-BE49-F238E27FC236}">
                <a16:creationId xmlns:a16="http://schemas.microsoft.com/office/drawing/2014/main" id="{23BF4A59-42EF-06E1-8218-4A8D4DFADAC8}"/>
              </a:ext>
            </a:extLst>
          </p:cNvPr>
          <p:cNvPicPr>
            <a:picLocks/>
          </p:cNvPicPr>
          <p:nvPr userDrawn="1"/>
        </p:nvPicPr>
        <p:blipFill>
          <a:blip r:embed="rId2"/>
          <a:stretch>
            <a:fillRect/>
          </a:stretch>
        </p:blipFill>
        <p:spPr>
          <a:xfrm>
            <a:off x="4221480" y="5740487"/>
            <a:ext cx="3749040" cy="822960"/>
          </a:xfrm>
          <a:prstGeom prst="rect">
            <a:avLst/>
          </a:prstGeom>
          <a:ln w="12700">
            <a:miter lim="400000"/>
          </a:ln>
        </p:spPr>
      </p:pic>
    </p:spTree>
    <p:extLst>
      <p:ext uri="{BB962C8B-B14F-4D97-AF65-F5344CB8AC3E}">
        <p14:creationId xmlns:p14="http://schemas.microsoft.com/office/powerpoint/2010/main" val="2313754797"/>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iz Slide">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C5D680-79C1-A56D-3AB0-41A82BED9CE5}"/>
              </a:ext>
            </a:extLst>
          </p:cNvPr>
          <p:cNvSpPr>
            <a:spLocks noGrp="1"/>
          </p:cNvSpPr>
          <p:nvPr>
            <p:ph type="title" hasCustomPrompt="1"/>
          </p:nvPr>
        </p:nvSpPr>
        <p:spPr>
          <a:xfrm>
            <a:off x="609600" y="91440"/>
            <a:ext cx="10972800" cy="658368"/>
          </a:xfrm>
          <a:prstGeom prst="rect">
            <a:avLst/>
          </a:prstGeom>
        </p:spPr>
        <p:txBody>
          <a:bodyPr/>
          <a:lstStyle>
            <a:lvl1pPr algn="ctr">
              <a:defRPr sz="4000">
                <a:solidFill>
                  <a:srgbClr val="06304D"/>
                </a:solidFill>
              </a:defRPr>
            </a:lvl1pPr>
          </a:lstStyle>
          <a:p>
            <a:r>
              <a:rPr lang="en-US" dirty="0"/>
              <a:t>Quiz #</a:t>
            </a:r>
          </a:p>
        </p:txBody>
      </p:sp>
      <p:sp>
        <p:nvSpPr>
          <p:cNvPr id="2" name="Shape 164">
            <a:extLst>
              <a:ext uri="{FF2B5EF4-FFF2-40B4-BE49-F238E27FC236}">
                <a16:creationId xmlns:a16="http://schemas.microsoft.com/office/drawing/2014/main" id="{0114DB38-2E68-3FA5-9FB7-584FC5F49646}"/>
              </a:ext>
              <a:ext uri="{C183D7F6-B498-43B3-948B-1728B52AA6E4}">
                <adec:decorative xmlns:adec="http://schemas.microsoft.com/office/drawing/2017/decorative" val="1"/>
              </a:ext>
            </a:extLst>
          </p:cNvPr>
          <p:cNvSpPr/>
          <p:nvPr userDrawn="1"/>
        </p:nvSpPr>
        <p:spPr>
          <a:xfrm>
            <a:off x="609602" y="822130"/>
            <a:ext cx="10887073" cy="61257"/>
          </a:xfrm>
          <a:prstGeom prst="rect">
            <a:avLst/>
          </a:prstGeom>
          <a:solidFill>
            <a:srgbClr val="FFC43E"/>
          </a:solidFill>
          <a:ln w="12700">
            <a:miter lim="400000"/>
          </a:ln>
        </p:spPr>
        <p:txBody>
          <a:bodyPr lIns="26789" tIns="26789" rIns="26789" bIns="26789" anchor="ctr"/>
          <a:lstStyle/>
          <a:p>
            <a:pPr>
              <a:defRPr sz="2400"/>
            </a:pPr>
            <a:endParaRPr sz="1265"/>
          </a:p>
        </p:txBody>
      </p:sp>
      <p:sp>
        <p:nvSpPr>
          <p:cNvPr id="4" name="Content Placeholder 5">
            <a:extLst>
              <a:ext uri="{FF2B5EF4-FFF2-40B4-BE49-F238E27FC236}">
                <a16:creationId xmlns:a16="http://schemas.microsoft.com/office/drawing/2014/main" id="{4408D3C9-7DEF-E1C1-90F4-D3FCEB288C75}"/>
              </a:ext>
            </a:extLst>
          </p:cNvPr>
          <p:cNvSpPr>
            <a:spLocks noGrp="1"/>
          </p:cNvSpPr>
          <p:nvPr>
            <p:ph sz="quarter" idx="12" hasCustomPrompt="1"/>
          </p:nvPr>
        </p:nvSpPr>
        <p:spPr>
          <a:xfrm>
            <a:off x="609599" y="1593551"/>
            <a:ext cx="5242560" cy="4571999"/>
          </a:xfrm>
          <a:prstGeom prst="rect">
            <a:avLst/>
          </a:prstGeom>
        </p:spPr>
        <p:txBody>
          <a:bodyPr/>
          <a:lstStyle>
            <a:lvl1pPr marL="0" indent="0">
              <a:spcBef>
                <a:spcPts val="0"/>
              </a:spcBef>
              <a:buNone/>
              <a:defRPr sz="2400">
                <a:solidFill>
                  <a:srgbClr val="06304D"/>
                </a:solidFill>
                <a:latin typeface="Arial" panose="020B0604020202020204" pitchFamily="34" charset="0"/>
                <a:cs typeface="Arial" panose="020B0604020202020204" pitchFamily="34" charset="0"/>
              </a:defRPr>
            </a:lvl1pPr>
            <a:lvl2pPr>
              <a:defRPr sz="1800">
                <a:solidFill>
                  <a:srgbClr val="06304D"/>
                </a:solidFill>
                <a:latin typeface="Arial" panose="020B0604020202020204" pitchFamily="34" charset="0"/>
                <a:cs typeface="Arial" panose="020B0604020202020204" pitchFamily="34" charset="0"/>
              </a:defRPr>
            </a:lvl2pPr>
            <a:lvl3pPr>
              <a:defRPr sz="1800">
                <a:solidFill>
                  <a:srgbClr val="06304D"/>
                </a:solidFill>
                <a:latin typeface="Arial" panose="020B0604020202020204" pitchFamily="34" charset="0"/>
                <a:cs typeface="Arial" panose="020B0604020202020204" pitchFamily="34" charset="0"/>
              </a:defRPr>
            </a:lvl3pPr>
            <a:lvl4pPr>
              <a:defRPr sz="1800">
                <a:solidFill>
                  <a:srgbClr val="06304D"/>
                </a:solidFill>
                <a:latin typeface="Arial" panose="020B0604020202020204" pitchFamily="34" charset="0"/>
                <a:cs typeface="Arial" panose="020B0604020202020204" pitchFamily="34" charset="0"/>
              </a:defRPr>
            </a:lvl4pPr>
            <a:lvl5pPr>
              <a:defRPr sz="1800">
                <a:solidFill>
                  <a:srgbClr val="06304D"/>
                </a:solidFill>
                <a:latin typeface="Arial" panose="020B0604020202020204" pitchFamily="34" charset="0"/>
                <a:cs typeface="Arial" panose="020B0604020202020204" pitchFamily="34" charset="0"/>
              </a:defRPr>
            </a:lvl5pPr>
          </a:lstStyle>
          <a:p>
            <a:pPr lvl="0"/>
            <a:r>
              <a:rPr lang="en-US" dirty="0"/>
              <a:t>Content 1</a:t>
            </a:r>
          </a:p>
        </p:txBody>
      </p:sp>
      <p:sp>
        <p:nvSpPr>
          <p:cNvPr id="7" name="Content Placeholder 5">
            <a:extLst>
              <a:ext uri="{FF2B5EF4-FFF2-40B4-BE49-F238E27FC236}">
                <a16:creationId xmlns:a16="http://schemas.microsoft.com/office/drawing/2014/main" id="{ED06ADBE-3822-9375-6293-9D5C0F45BE11}"/>
              </a:ext>
            </a:extLst>
          </p:cNvPr>
          <p:cNvSpPr>
            <a:spLocks noGrp="1"/>
          </p:cNvSpPr>
          <p:nvPr>
            <p:ph sz="quarter" idx="13" hasCustomPrompt="1"/>
          </p:nvPr>
        </p:nvSpPr>
        <p:spPr>
          <a:xfrm>
            <a:off x="6461760" y="1593551"/>
            <a:ext cx="5242560" cy="4571999"/>
          </a:xfrm>
          <a:prstGeom prst="rect">
            <a:avLst/>
          </a:prstGeom>
        </p:spPr>
        <p:txBody>
          <a:bodyPr/>
          <a:lstStyle>
            <a:lvl1pPr marL="0" indent="0">
              <a:spcBef>
                <a:spcPts val="0"/>
              </a:spcBef>
              <a:buNone/>
              <a:defRPr sz="2400">
                <a:solidFill>
                  <a:srgbClr val="06304D"/>
                </a:solidFill>
                <a:latin typeface="Arial" panose="020B0604020202020204" pitchFamily="34" charset="0"/>
                <a:cs typeface="Arial" panose="020B0604020202020204" pitchFamily="34" charset="0"/>
              </a:defRPr>
            </a:lvl1pPr>
            <a:lvl2pPr>
              <a:defRPr sz="1800">
                <a:solidFill>
                  <a:srgbClr val="06304D"/>
                </a:solidFill>
                <a:latin typeface="Arial" panose="020B0604020202020204" pitchFamily="34" charset="0"/>
                <a:cs typeface="Arial" panose="020B0604020202020204" pitchFamily="34" charset="0"/>
              </a:defRPr>
            </a:lvl2pPr>
            <a:lvl3pPr>
              <a:defRPr sz="1800">
                <a:solidFill>
                  <a:srgbClr val="06304D"/>
                </a:solidFill>
                <a:latin typeface="Arial" panose="020B0604020202020204" pitchFamily="34" charset="0"/>
                <a:cs typeface="Arial" panose="020B0604020202020204" pitchFamily="34" charset="0"/>
              </a:defRPr>
            </a:lvl3pPr>
            <a:lvl4pPr>
              <a:defRPr sz="1800">
                <a:solidFill>
                  <a:srgbClr val="06304D"/>
                </a:solidFill>
                <a:latin typeface="Arial" panose="020B0604020202020204" pitchFamily="34" charset="0"/>
                <a:cs typeface="Arial" panose="020B0604020202020204" pitchFamily="34" charset="0"/>
              </a:defRPr>
            </a:lvl4pPr>
            <a:lvl5pPr>
              <a:defRPr sz="1800">
                <a:solidFill>
                  <a:srgbClr val="06304D"/>
                </a:solidFill>
                <a:latin typeface="Arial" panose="020B0604020202020204" pitchFamily="34" charset="0"/>
                <a:cs typeface="Arial" panose="020B0604020202020204" pitchFamily="34" charset="0"/>
              </a:defRPr>
            </a:lvl5pPr>
          </a:lstStyle>
          <a:p>
            <a:pPr lvl="0"/>
            <a:r>
              <a:rPr lang="en-US" dirty="0"/>
              <a:t>Content 2</a:t>
            </a:r>
          </a:p>
        </p:txBody>
      </p:sp>
      <p:sp>
        <p:nvSpPr>
          <p:cNvPr id="58" name="Shape 58">
            <a:extLst>
              <a:ext uri="{C183D7F6-B498-43B3-948B-1728B52AA6E4}">
                <adec:decorative xmlns:adec="http://schemas.microsoft.com/office/drawing/2017/decorative" val="1"/>
              </a:ext>
            </a:extLst>
          </p:cNvPr>
          <p:cNvSpPr>
            <a:spLocks noGrp="1"/>
          </p:cNvSpPr>
          <p:nvPr>
            <p:ph type="sldNum" sz="quarter" idx="2"/>
          </p:nvPr>
        </p:nvSpPr>
        <p:spPr>
          <a:xfrm>
            <a:off x="11704321" y="6505280"/>
            <a:ext cx="250068" cy="248658"/>
          </a:xfrm>
          <a:prstGeom prst="rect">
            <a:avLst/>
          </a:prstGeom>
        </p:spPr>
        <p:txBody>
          <a:bodyPr/>
          <a:lstStyle>
            <a:lvl1pPr>
              <a:defRPr>
                <a:solidFill>
                  <a:srgbClr val="06304D"/>
                </a:solidFill>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09251072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lain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6D51F-1B3E-D253-224E-C4005B18449F}"/>
              </a:ext>
            </a:extLst>
          </p:cNvPr>
          <p:cNvSpPr>
            <a:spLocks noGrp="1"/>
          </p:cNvSpPr>
          <p:nvPr>
            <p:ph type="title" hasCustomPrompt="1"/>
          </p:nvPr>
        </p:nvSpPr>
        <p:spPr>
          <a:xfrm>
            <a:off x="892971" y="312542"/>
            <a:ext cx="10406063" cy="877069"/>
          </a:xfrm>
          <a:prstGeom prst="rect">
            <a:avLst/>
          </a:prstGeom>
        </p:spPr>
        <p:txBody>
          <a:bodyPr/>
          <a:lstStyle>
            <a:lvl1pPr>
              <a:defRPr sz="4000">
                <a:solidFill>
                  <a:srgbClr val="06304D"/>
                </a:solidFill>
              </a:defRPr>
            </a:lvl1pPr>
          </a:lstStyle>
          <a:p>
            <a:r>
              <a:rPr lang="en-US" dirty="0"/>
              <a:t>Slide Title</a:t>
            </a:r>
          </a:p>
        </p:txBody>
      </p:sp>
      <p:sp>
        <p:nvSpPr>
          <p:cNvPr id="3" name="Slide Number Placeholder 2">
            <a:extLst>
              <a:ext uri="{FF2B5EF4-FFF2-40B4-BE49-F238E27FC236}">
                <a16:creationId xmlns:a16="http://schemas.microsoft.com/office/drawing/2014/main" id="{EB143835-5A69-5668-3C34-BE6B32A2D528}"/>
              </a:ext>
            </a:extLst>
          </p:cNvPr>
          <p:cNvSpPr>
            <a:spLocks noGrp="1"/>
          </p:cNvSpPr>
          <p:nvPr>
            <p:ph type="sldNum" sz="quarter" idx="10"/>
          </p:nvPr>
        </p:nvSpPr>
        <p:spPr>
          <a:xfrm>
            <a:off x="11704321" y="6505280"/>
            <a:ext cx="250068" cy="248658"/>
          </a:xfrm>
        </p:spPr>
        <p:txBody>
          <a:bodyPr/>
          <a:lstStyle>
            <a:lvl1pPr>
              <a:defRPr>
                <a:solidFill>
                  <a:srgbClr val="06304D"/>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0232038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 name="Shape 4"/>
          <p:cNvSpPr>
            <a:spLocks noGrp="1"/>
          </p:cNvSpPr>
          <p:nvPr>
            <p:ph type="sldNum" sz="quarter" idx="2"/>
          </p:nvPr>
        </p:nvSpPr>
        <p:spPr>
          <a:xfrm>
            <a:off x="11835923" y="6505280"/>
            <a:ext cx="290144" cy="287258"/>
          </a:xfrm>
          <a:prstGeom prst="rect">
            <a:avLst/>
          </a:prstGeom>
          <a:ln w="12700">
            <a:miter lim="400000"/>
          </a:ln>
        </p:spPr>
        <p:txBody>
          <a:bodyPr wrap="none" lIns="50800" tIns="50800" rIns="50800" bIns="50800">
            <a:spAutoFit/>
          </a:bodyPr>
          <a:lstStyle>
            <a:lvl1pPr>
              <a:defRPr sz="1200">
                <a:solidFill>
                  <a:srgbClr val="FFC43E"/>
                </a:solidFill>
                <a:latin typeface="Arial" panose="020B0604020202020204" pitchFamily="34" charset="0"/>
                <a:cs typeface="Arial" panose="020B0604020202020204" pitchFamily="34" charset="0"/>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4213338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57" r:id="rId16"/>
    <p:sldLayoutId id="2147483760" r:id="rId17"/>
    <p:sldLayoutId id="2147483820" r:id="rId18"/>
    <p:sldLayoutId id="2147483761" r:id="rId19"/>
    <p:sldLayoutId id="2147483747" r:id="rId20"/>
    <p:sldLayoutId id="2147483748" r:id="rId21"/>
    <p:sldLayoutId id="2147483749" r:id="rId22"/>
    <p:sldLayoutId id="2147483819" r:id="rId23"/>
    <p:sldLayoutId id="2147483750" r:id="rId24"/>
    <p:sldLayoutId id="2147483751" r:id="rId25"/>
    <p:sldLayoutId id="2147483752" r:id="rId26"/>
    <p:sldLayoutId id="2147483753" r:id="rId27"/>
    <p:sldLayoutId id="2147483754" r:id="rId28"/>
    <p:sldLayoutId id="2147483755" r:id="rId29"/>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1pPr>
      <a:lvl2pPr marL="0" marR="0" indent="120547"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2pPr>
      <a:lvl3pPr marL="0" marR="0" indent="241093"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3pPr>
      <a:lvl4pPr marL="0" marR="0" indent="361640"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4pPr>
      <a:lvl5pPr marL="0" marR="0" indent="482186"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5pPr>
      <a:lvl6pPr marL="0" marR="0" indent="602732"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6pPr>
      <a:lvl7pPr marL="0" marR="0" indent="723279"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7pPr>
      <a:lvl8pPr marL="0" marR="0" indent="843826"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8pPr>
      <a:lvl9pPr marL="0" marR="0" indent="964372" algn="ctr" defTabSz="308063" rtl="0"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mn-lt"/>
          <a:ea typeface="+mn-ea"/>
          <a:cs typeface="+mn-cs"/>
          <a:sym typeface="Helvetica Light"/>
        </a:defRPr>
      </a:lvl9pPr>
    </p:titleStyle>
    <p:bodyStyle>
      <a:lvl1pPr marL="234396"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1pPr>
      <a:lvl2pPr marL="468792"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2pPr>
      <a:lvl3pPr marL="703188"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3pPr>
      <a:lvl4pPr marL="937584"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4pPr>
      <a:lvl5pPr marL="1171980"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5pPr>
      <a:lvl6pPr marL="1406376"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6pPr>
      <a:lvl7pPr marL="1640772"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7pPr>
      <a:lvl8pPr marL="1875168"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8pPr>
      <a:lvl9pPr marL="2109564" marR="0" indent="-234396" algn="l" defTabSz="308063" rtl="0" latinLnBrk="0">
        <a:lnSpc>
          <a:spcPct val="100000"/>
        </a:lnSpc>
        <a:spcBef>
          <a:spcPts val="2215"/>
        </a:spcBef>
        <a:spcAft>
          <a:spcPts val="0"/>
        </a:spcAft>
        <a:buClrTx/>
        <a:buSzPct val="75000"/>
        <a:buFontTx/>
        <a:buChar char="•"/>
        <a:tabLst/>
        <a:defRPr sz="1898"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1pPr>
      <a:lvl2pPr marL="0" marR="0" indent="120547"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2pPr>
      <a:lvl3pPr marL="0" marR="0" indent="241093"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3pPr>
      <a:lvl4pPr marL="0" marR="0" indent="361640"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4pPr>
      <a:lvl5pPr marL="0" marR="0" indent="482186"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5pPr>
      <a:lvl6pPr marL="0" marR="0" indent="602732"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6pPr>
      <a:lvl7pPr marL="0" marR="0" indent="723279"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7pPr>
      <a:lvl8pPr marL="0" marR="0" indent="843826"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8pPr>
      <a:lvl9pPr marL="0" marR="0" indent="964372" algn="ctr" defTabSz="308063" rtl="0" latinLnBrk="0">
        <a:lnSpc>
          <a:spcPct val="100000"/>
        </a:lnSpc>
        <a:spcBef>
          <a:spcPts val="0"/>
        </a:spcBef>
        <a:spcAft>
          <a:spcPts val="0"/>
        </a:spcAft>
        <a:buClrTx/>
        <a:buSzTx/>
        <a:buFontTx/>
        <a:buNone/>
        <a:tabLst/>
        <a:defRPr sz="949"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10.png"/><Relationship Id="rId3" Type="http://schemas.openxmlformats.org/officeDocument/2006/relationships/slideLayout" Target="../slideLayouts/slideLayout15.xml"/><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notesSlide" Target="../notesSlides/notesSlide3.xml"/><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2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0.png"/><Relationship Id="rId3" Type="http://schemas.openxmlformats.org/officeDocument/2006/relationships/slideLayout" Target="../slideLayouts/slideLayout15.xml"/><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6.svg"/><Relationship Id="rId11" Type="http://schemas.openxmlformats.org/officeDocument/2006/relationships/image" Target="../media/image26.png"/><Relationship Id="rId5" Type="http://schemas.openxmlformats.org/officeDocument/2006/relationships/image" Target="../media/image15.png"/><Relationship Id="rId10" Type="http://schemas.openxmlformats.org/officeDocument/2006/relationships/image" Target="../media/image25.svg"/><Relationship Id="rId4" Type="http://schemas.openxmlformats.org/officeDocument/2006/relationships/notesSlide" Target="../notesSlides/notesSlide5.xml"/><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10.png"/><Relationship Id="rId3" Type="http://schemas.openxmlformats.org/officeDocument/2006/relationships/slideLayout" Target="../slideLayouts/slideLayout15.xml"/><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notesSlide" Target="../notesSlides/notesSlide6.xml"/><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hyperlink" Target="https://leginfo.legislature.ca.gov/faces/codes_displayText.xhtml?lawCode=ELEC&amp;division=2.&amp;title=&amp;part=&amp;chapter=6.&amp;article="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3" Type="http://schemas.openxmlformats.org/officeDocument/2006/relationships/slideLayout" Target="../slideLayouts/slideLayout15.xml"/><Relationship Id="rId7" Type="http://schemas.openxmlformats.org/officeDocument/2006/relationships/image" Target="../media/image40.svg"/><Relationship Id="rId12" Type="http://schemas.openxmlformats.org/officeDocument/2006/relationships/image" Target="../media/image4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notesSlide" Target="../notesSlides/notesSlide9.xml"/><Relationship Id="rId9" Type="http://schemas.openxmlformats.org/officeDocument/2006/relationships/image" Target="../media/image42.svg"/><Relationship Id="rId1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10.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0.png"/><Relationship Id="rId5" Type="http://schemas.openxmlformats.org/officeDocument/2006/relationships/hyperlink" Target="sos.ca.gov/elections/voter-registration/nvra/voter-registration-agencies/vr-agency-contact-roster" TargetMode="Externa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slideLayout" Target="../slideLayouts/slideLayout17.xml"/><Relationship Id="rId7" Type="http://schemas.openxmlformats.org/officeDocument/2006/relationships/image" Target="../media/image5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notesSlide" Target="../notesSlides/notesSlide18.xml"/><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hyperlink" Target="https://calsilc.ca.gov/independent-locator/" TargetMode="External"/><Relationship Id="rId13" Type="http://schemas.openxmlformats.org/officeDocument/2006/relationships/image" Target="../media/image53.png"/><Relationship Id="rId3" Type="http://schemas.openxmlformats.org/officeDocument/2006/relationships/slideLayout" Target="../slideLayouts/slideLayout8.xml"/><Relationship Id="rId7" Type="http://schemas.openxmlformats.org/officeDocument/2006/relationships/hyperlink" Target="https://www.dor.ca.gov/Home/ContactUs" TargetMode="External"/><Relationship Id="rId12" Type="http://schemas.openxmlformats.org/officeDocument/2006/relationships/hyperlink" Target="https://www.dhcs.ca.gov/provgovpart" TargetMode="Externa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s://www.cdph.ca.gov/Programs/CFH/DWICSN/Pages/ResearchandData/WICLocalAgencyInfo.aspx" TargetMode="External"/><Relationship Id="rId11" Type="http://schemas.openxmlformats.org/officeDocument/2006/relationships/hyperlink" Target="https://www.cdss.ca.gov/deaf-access/deaf-access-program-dap-service-providers" TargetMode="External"/><Relationship Id="rId5" Type="http://schemas.openxmlformats.org/officeDocument/2006/relationships/hyperlink" Target="https://www.cdss.ca.gov/county-offices" TargetMode="External"/><Relationship Id="rId15" Type="http://schemas.openxmlformats.org/officeDocument/2006/relationships/image" Target="../media/image10.png"/><Relationship Id="rId10" Type="http://schemas.openxmlformats.org/officeDocument/2006/relationships/hyperlink" Target="https://www.dds.ca.gov/rc/listings/" TargetMode="External"/><Relationship Id="rId4" Type="http://schemas.openxmlformats.org/officeDocument/2006/relationships/notesSlide" Target="../notesSlides/notesSlide19.xml"/><Relationship Id="rId9" Type="http://schemas.openxmlformats.org/officeDocument/2006/relationships/hyperlink" Target="https://www.cdss.ca.gov/inforesources/county-ihss-offices" TargetMode="External"/><Relationship Id="rId1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slideLayout" Target="../slideLayouts/slideLayout13.xml"/><Relationship Id="rId7" Type="http://schemas.openxmlformats.org/officeDocument/2006/relationships/image" Target="../media/image59.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notesSlide" Target="../notesSlides/notesSlide21.xml"/><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0.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0.xml"/><Relationship Id="rId7" Type="http://schemas.openxmlformats.org/officeDocument/2006/relationships/image" Target="../media/image63.sv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8.xml"/><Relationship Id="rId7" Type="http://schemas.openxmlformats.org/officeDocument/2006/relationships/image" Target="../media/image63.sv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62.png"/><Relationship Id="rId5" Type="http://schemas.openxmlformats.org/officeDocument/2006/relationships/hyperlink" Target="https://www.sos.ca.gov/elections/voter-registration/nvra/reports/" TargetMode="Externa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0.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0.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0.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0.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10.png"/><Relationship Id="rId5" Type="http://schemas.openxmlformats.org/officeDocument/2006/relationships/image" Target="../media/image66.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0.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0.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0.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10.png"/><Relationship Id="rId5" Type="http://schemas.openxmlformats.org/officeDocument/2006/relationships/image" Target="../media/image71.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10.png"/><Relationship Id="rId5" Type="http://schemas.openxmlformats.org/officeDocument/2006/relationships/image" Target="../media/image7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0.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73.png"/><Relationship Id="rId5" Type="http://schemas.openxmlformats.org/officeDocument/2006/relationships/hyperlink" Target="https://www.sos.ca.gov/elections/voter-registration/nvra/reports/" TargetMode="Externa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0.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74.png"/><Relationship Id="rId5" Type="http://schemas.openxmlformats.org/officeDocument/2006/relationships/hyperlink" Target="https://www.sos.ca.gov/elections/voter-registration/nvra/training/resources-county-elections-officials" TargetMode="Externa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0.pn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75.jpg"/><Relationship Id="rId5" Type="http://schemas.openxmlformats.org/officeDocument/2006/relationships/hyperlink" Target="https://www.sos.ca.gov/elections/voter-registration/nvra/training/training-and-resources-nvra-agency-coordinators" TargetMode="Externa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10.png"/><Relationship Id="rId5" Type="http://schemas.openxmlformats.org/officeDocument/2006/relationships/image" Target="../media/image76.jp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10.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hyperlink" Target="https://www.sos.ca.gov/elections/voter-registration/nvra/training/voter-preference-forms" TargetMode="External"/><Relationship Id="rId5" Type="http://schemas.openxmlformats.org/officeDocument/2006/relationships/image" Target="../media/image77.jp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0.png"/><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0.png"/><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slideLayout" Target="../slideLayouts/slideLayout15.xml"/><Relationship Id="rId7" Type="http://schemas.openxmlformats.org/officeDocument/2006/relationships/image" Target="../media/image88.png"/><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notesSlide" Target="../notesSlides/notesSlide46.xml"/><Relationship Id="rId9" Type="http://schemas.openxmlformats.org/officeDocument/2006/relationships/image" Target="../media/image10.png"/></Relationships>
</file>

<file path=ppt/slides/_rels/slide47.xml.rels><?xml version="1.0" encoding="UTF-8" standalone="yes"?>
<Relationships xmlns="http://schemas.openxmlformats.org/package/2006/relationships"><Relationship Id="rId8" Type="http://schemas.openxmlformats.org/officeDocument/2006/relationships/hyperlink" Target="https://www.sos.ca.gov/elections/voter-registration/nvra/reports" TargetMode="External"/><Relationship Id="rId3" Type="http://schemas.openxmlformats.org/officeDocument/2006/relationships/slideLayout" Target="../slideLayouts/slideLayout5.xml"/><Relationship Id="rId7" Type="http://schemas.openxmlformats.org/officeDocument/2006/relationships/hyperlink" Target="https://elections.cdn.sos.ca.gov/nvra/training/pdf/nvra-faq.pdf" TargetMode="External"/><Relationship Id="rId12" Type="http://schemas.openxmlformats.org/officeDocument/2006/relationships/image" Target="../media/image10.png"/><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hyperlink" Target="https://www.sos.ca.gov/elections/voter-registration/nvra/training/training-and-resources-nvra-agency-coordinators" TargetMode="External"/><Relationship Id="rId11" Type="http://schemas.openxmlformats.org/officeDocument/2006/relationships/hyperlink" Target="https://www.sos.ca.gov/elections/promote-vote-ca" TargetMode="External"/><Relationship Id="rId5" Type="http://schemas.openxmlformats.org/officeDocument/2006/relationships/hyperlink" Target="https://www.sos.ca.gov/elections/voter-registration/nvra" TargetMode="External"/><Relationship Id="rId10" Type="http://schemas.openxmlformats.org/officeDocument/2006/relationships/hyperlink" Target="sos.ca.gov/elections/voting-resources/voting-california/who-can-vote-california/voting-rights-californians" TargetMode="External"/><Relationship Id="rId4" Type="http://schemas.openxmlformats.org/officeDocument/2006/relationships/notesSlide" Target="../notesSlides/notesSlide47.xml"/><Relationship Id="rId9" Type="http://schemas.openxmlformats.org/officeDocument/2006/relationships/hyperlink" Target="https://www.sos.ca.gov/elections/voting-resources/voters-disabilities"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1.xml"/><Relationship Id="rId7" Type="http://schemas.openxmlformats.org/officeDocument/2006/relationships/image" Target="../media/image91.svg"/><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image" Target="../media/image90.png"/><Relationship Id="rId5" Type="http://schemas.openxmlformats.org/officeDocument/2006/relationships/hyperlink" Target="mailto:nvra@sos.ca.gov" TargetMode="Externa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audio" Target="../media/media49.m4a"/><Relationship Id="rId1" Type="http://schemas.microsoft.com/office/2007/relationships/media" Target="../media/media49.m4a"/><Relationship Id="rId6" Type="http://schemas.openxmlformats.org/officeDocument/2006/relationships/image" Target="../media/image10.png"/><Relationship Id="rId5" Type="http://schemas.openxmlformats.org/officeDocument/2006/relationships/image" Target="../media/image92.jpg"/><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15539B1-9613-4BA2-B84E-769A6BB6DF35}"/>
              </a:ext>
              <a:ext uri="{C183D7F6-B498-43B3-948B-1728B52AA6E4}">
                <adec:decorative xmlns:adec="http://schemas.microsoft.com/office/drawing/2017/decorative" val="0"/>
              </a:ext>
            </a:extLst>
          </p:cNvPr>
          <p:cNvSpPr>
            <a:spLocks noGrp="1"/>
          </p:cNvSpPr>
          <p:nvPr>
            <p:ph type="title"/>
          </p:nvPr>
        </p:nvSpPr>
        <p:spPr>
          <a:xfrm>
            <a:off x="457200" y="0"/>
            <a:ext cx="11247120" cy="731520"/>
          </a:xfrm>
        </p:spPr>
        <p:txBody>
          <a:bodyPr vert="horz" lIns="91440" tIns="45720" rIns="91440" bIns="45720" rtlCol="0" anchor="b">
            <a:noAutofit/>
          </a:bodyPr>
          <a:lstStyle/>
          <a:p>
            <a:r>
              <a:rPr lang="en-US" sz="3400" dirty="0"/>
              <a:t>How to listen to the audio version of this PowerPoint</a:t>
            </a: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505280"/>
            <a:ext cx="187552" cy="287258"/>
          </a:xfrm>
        </p:spPr>
        <p:txBody>
          <a:bodyPr/>
          <a:lstStyle/>
          <a:p>
            <a:fld id="{F9A8CC36-6166-4CEA-BBCF-FFC3D7EF79DB}" type="slidenum">
              <a:rPr lang="en-US">
                <a:solidFill>
                  <a:schemeClr val="accent5">
                    <a:lumMod val="50000"/>
                  </a:schemeClr>
                </a:solidFill>
                <a:latin typeface="+mj-lt"/>
              </a:rPr>
              <a:t>1</a:t>
            </a:fld>
            <a:endParaRPr lang="en-US">
              <a:solidFill>
                <a:schemeClr val="accent5">
                  <a:lumMod val="50000"/>
                </a:schemeClr>
              </a:solidFill>
              <a:latin typeface="+mj-lt"/>
            </a:endParaRPr>
          </a:p>
        </p:txBody>
      </p:sp>
      <p:sp>
        <p:nvSpPr>
          <p:cNvPr id="2" name="Content Placeholder 1">
            <a:extLst>
              <a:ext uri="{FF2B5EF4-FFF2-40B4-BE49-F238E27FC236}">
                <a16:creationId xmlns:a16="http://schemas.microsoft.com/office/drawing/2014/main" id="{4FD83A66-174E-D57B-E53C-43B089D61977}"/>
              </a:ext>
            </a:extLst>
          </p:cNvPr>
          <p:cNvSpPr>
            <a:spLocks noGrp="1"/>
          </p:cNvSpPr>
          <p:nvPr>
            <p:ph sz="quarter" idx="11"/>
          </p:nvPr>
        </p:nvSpPr>
        <p:spPr>
          <a:xfrm>
            <a:off x="609600" y="1171574"/>
            <a:ext cx="10972800" cy="5229225"/>
          </a:xfrm>
        </p:spPr>
        <p:txBody>
          <a:bodyPr/>
          <a:lstStyle/>
          <a:p>
            <a:pPr marL="0" indent="0">
              <a:buNone/>
            </a:pPr>
            <a:r>
              <a:rPr lang="en-US" sz="2800" dirty="0"/>
              <a:t>To listen to the audio version of this Power Point, please be sure to watch it as a Slide Show.  </a:t>
            </a:r>
          </a:p>
          <a:p>
            <a:pPr marL="0" indent="0">
              <a:buNone/>
            </a:pPr>
            <a:r>
              <a:rPr lang="en-US" sz="2800" dirty="0"/>
              <a:t>Launch the Slide Show by accessing the Slide Show menu at the top of the screen and selecting “From Beginning”.</a:t>
            </a:r>
          </a:p>
          <a:p>
            <a:pPr marL="0" indent="0">
              <a:buNone/>
            </a:pPr>
            <a:endParaRPr lang="en-US" dirty="0"/>
          </a:p>
        </p:txBody>
      </p:sp>
      <p:cxnSp>
        <p:nvCxnSpPr>
          <p:cNvPr id="8" name="Straight Connector 7">
            <a:extLst>
              <a:ext uri="{C183D7F6-B498-43B3-948B-1728B52AA6E4}">
                <adec:decorative xmlns:adec="http://schemas.microsoft.com/office/drawing/2017/decorative" val="1"/>
              </a:ext>
            </a:extLst>
          </p:cNvPr>
          <p:cNvCxnSpPr/>
          <p:nvPr/>
        </p:nvCxnSpPr>
        <p:spPr>
          <a:xfrm>
            <a:off x="3048000" y="4038600"/>
            <a:ext cx="44958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descr="Screenshot of the slide show menu in PowerPoint with a red circle showing where to click on play From Beginning.">
            <a:extLst>
              <a:ext uri="{FF2B5EF4-FFF2-40B4-BE49-F238E27FC236}">
                <a16:creationId xmlns:a16="http://schemas.microsoft.com/office/drawing/2014/main" id="{67D733AA-6AB5-949E-0A02-3EA35869E2F1}"/>
              </a:ext>
            </a:extLst>
          </p:cNvPr>
          <p:cNvPicPr>
            <a:picLocks noChangeAspect="1"/>
          </p:cNvPicPr>
          <p:nvPr/>
        </p:nvPicPr>
        <p:blipFill>
          <a:blip r:embed="rId5"/>
          <a:stretch>
            <a:fillRect/>
          </a:stretch>
        </p:blipFill>
        <p:spPr>
          <a:xfrm>
            <a:off x="1104325" y="3519507"/>
            <a:ext cx="9983350" cy="2646977"/>
          </a:xfrm>
          <a:prstGeom prst="rect">
            <a:avLst/>
          </a:prstGeom>
        </p:spPr>
      </p:pic>
      <p:pic>
        <p:nvPicPr>
          <p:cNvPr id="3" name="Slide 1">
            <a:hlinkClick r:id="" action="ppaction://media"/>
            <a:extLst>
              <a:ext uri="{FF2B5EF4-FFF2-40B4-BE49-F238E27FC236}">
                <a16:creationId xmlns:a16="http://schemas.microsoft.com/office/drawing/2014/main" id="{5CDD6FD4-DC0B-EF74-BDDE-DFA3D8FE1F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2597" y="6072781"/>
            <a:ext cx="487363" cy="487363"/>
          </a:xfrm>
          <a:prstGeom prst="rect">
            <a:avLst/>
          </a:prstGeom>
        </p:spPr>
      </p:pic>
    </p:spTree>
    <p:extLst>
      <p:ext uri="{BB962C8B-B14F-4D97-AF65-F5344CB8AC3E}">
        <p14:creationId xmlns:p14="http://schemas.microsoft.com/office/powerpoint/2010/main" val="508362537"/>
      </p:ext>
    </p:extLst>
  </p:cSld>
  <p:clrMapOvr>
    <a:masterClrMapping/>
  </p:clrMapOvr>
  <p:transition spd="med" advTm="1201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15539B1-9613-4BA2-B84E-769A6BB6DF35}"/>
              </a:ext>
              <a:ext uri="{C183D7F6-B498-43B3-948B-1728B52AA6E4}">
                <adec:decorative xmlns:adec="http://schemas.microsoft.com/office/drawing/2017/decorative" val="0"/>
              </a:ext>
            </a:extLst>
          </p:cNvPr>
          <p:cNvSpPr>
            <a:spLocks noGrp="1"/>
          </p:cNvSpPr>
          <p:nvPr>
            <p:ph type="title"/>
          </p:nvPr>
        </p:nvSpPr>
        <p:spPr>
          <a:xfrm>
            <a:off x="118441" y="160388"/>
            <a:ext cx="6515099" cy="4317603"/>
          </a:xfrm>
          <a:ln>
            <a:noFill/>
          </a:ln>
        </p:spPr>
        <p:txBody>
          <a:bodyPr vert="horz" lIns="0" tIns="0" rIns="0" bIns="0" rtlCol="0" anchor="ctr">
            <a:normAutofit fontScale="90000"/>
          </a:bodyPr>
          <a:lstStyle/>
          <a:p>
            <a:pPr algn="ctr">
              <a:spcBef>
                <a:spcPts val="1800"/>
              </a:spcBef>
              <a:spcAft>
                <a:spcPts val="1800"/>
              </a:spcAft>
            </a:pPr>
            <a:r>
              <a:rPr lang="en-US" b="0" dirty="0"/>
              <a:t>National Voter Registration Act</a:t>
            </a:r>
            <a:br>
              <a:rPr lang="en-US" b="0" dirty="0"/>
            </a:br>
            <a:r>
              <a:rPr lang="en-US" b="0" dirty="0"/>
              <a:t> and </a:t>
            </a:r>
            <a:br>
              <a:rPr lang="en-US" b="0" dirty="0"/>
            </a:br>
            <a:r>
              <a:rPr lang="en-US" b="0" dirty="0"/>
              <a:t>Voter Registration Agencies</a:t>
            </a:r>
            <a:br>
              <a:rPr lang="en-US" sz="4000" b="0" dirty="0"/>
            </a:br>
            <a:br>
              <a:rPr lang="en-US" sz="2700" b="0" dirty="0"/>
            </a:br>
            <a:br>
              <a:rPr lang="en-US" sz="4000" b="0" dirty="0"/>
            </a:br>
            <a:r>
              <a:rPr lang="en-US" b="0" dirty="0"/>
              <a:t>Training for</a:t>
            </a:r>
            <a:br>
              <a:rPr lang="en-US" b="0" dirty="0"/>
            </a:br>
            <a:r>
              <a:rPr lang="en-US" b="0" dirty="0"/>
              <a:t>County Elections Officials</a:t>
            </a:r>
            <a:endParaRPr lang="en-US" sz="3800" b="0" dirty="0"/>
          </a:p>
        </p:txBody>
      </p:sp>
      <p:sp>
        <p:nvSpPr>
          <p:cNvPr id="14" name="Subtitle 13">
            <a:extLst>
              <a:ext uri="{FF2B5EF4-FFF2-40B4-BE49-F238E27FC236}">
                <a16:creationId xmlns:a16="http://schemas.microsoft.com/office/drawing/2014/main" id="{0864DC6C-7096-E3EA-894F-76EA2E12D58E}"/>
              </a:ext>
            </a:extLst>
          </p:cNvPr>
          <p:cNvSpPr>
            <a:spLocks noGrp="1"/>
          </p:cNvSpPr>
          <p:nvPr>
            <p:ph type="body" sz="quarter" idx="1"/>
          </p:nvPr>
        </p:nvSpPr>
        <p:spPr>
          <a:xfrm>
            <a:off x="253034" y="4477991"/>
            <a:ext cx="6243637" cy="760811"/>
          </a:xfrm>
        </p:spPr>
        <p:txBody>
          <a:bodyPr anchor="ctr" anchorCtr="0">
            <a:noAutofit/>
          </a:bodyPr>
          <a:lstStyle/>
          <a:p>
            <a:pPr algn="ctr">
              <a:spcBef>
                <a:spcPts val="1200"/>
              </a:spcBef>
            </a:pPr>
            <a:r>
              <a:rPr lang="en-US" sz="2400" b="0" dirty="0"/>
              <a:t>Updated January 2026</a:t>
            </a: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505280"/>
            <a:ext cx="187552" cy="287258"/>
          </a:xfrm>
        </p:spPr>
        <p:txBody>
          <a:bodyPr/>
          <a:lstStyle/>
          <a:p>
            <a:fld id="{F9A8CC36-6166-4CEA-BBCF-FFC3D7EF79DB}" type="slidenum">
              <a:rPr lang="en-US">
                <a:solidFill>
                  <a:schemeClr val="bg1"/>
                </a:solidFill>
                <a:latin typeface="+mj-lt"/>
              </a:rPr>
              <a:t>2</a:t>
            </a:fld>
            <a:endParaRPr lang="en-US">
              <a:solidFill>
                <a:schemeClr val="bg1"/>
              </a:solidFill>
              <a:latin typeface="+mj-lt"/>
            </a:endParaRPr>
          </a:p>
        </p:txBody>
      </p:sp>
      <p:pic>
        <p:nvPicPr>
          <p:cNvPr id="6" name="Graphic 5">
            <a:extLst>
              <a:ext uri="{FF2B5EF4-FFF2-40B4-BE49-F238E27FC236}">
                <a16:creationId xmlns:a16="http://schemas.microsoft.com/office/drawing/2014/main" id="{65DB8B05-801C-8F62-AF67-00481B3502E6}"/>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2197211"/>
            <a:ext cx="822960" cy="822960"/>
          </a:xfrm>
          <a:prstGeom prst="rect">
            <a:avLst/>
          </a:prstGeom>
        </p:spPr>
      </p:pic>
      <p:pic>
        <p:nvPicPr>
          <p:cNvPr id="2" name="Slide 2">
            <a:hlinkClick r:id="" action="ppaction://media"/>
            <a:extLst>
              <a:ext uri="{FF2B5EF4-FFF2-40B4-BE49-F238E27FC236}">
                <a16:creationId xmlns:a16="http://schemas.microsoft.com/office/drawing/2014/main" id="{416083A3-AC3D-0438-B159-9C3E237AEA3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0029" y="6017917"/>
            <a:ext cx="487363" cy="487363"/>
          </a:xfrm>
          <a:prstGeom prst="rect">
            <a:avLst/>
          </a:prstGeom>
        </p:spPr>
      </p:pic>
    </p:spTree>
    <p:extLst>
      <p:ext uri="{BB962C8B-B14F-4D97-AF65-F5344CB8AC3E}">
        <p14:creationId xmlns:p14="http://schemas.microsoft.com/office/powerpoint/2010/main" val="2127477342"/>
      </p:ext>
    </p:extLst>
  </p:cSld>
  <p:clrMapOvr>
    <a:masterClrMapping/>
  </p:clrMapOvr>
  <p:transition spd="med" advTm="115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a:extLst>
            <a:ext uri="{FF2B5EF4-FFF2-40B4-BE49-F238E27FC236}">
              <a16:creationId xmlns:a16="http://schemas.microsoft.com/office/drawing/2014/main" id="{552A937A-F409-3B2D-D421-C119CBA3711E}"/>
            </a:ext>
          </a:extLst>
        </p:cNvPr>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D48DDC5E-C154-8C63-D9A3-482E56118ACF}"/>
              </a:ext>
              <a:ext uri="{C183D7F6-B498-43B3-948B-1728B52AA6E4}">
                <adec:decorative xmlns:adec="http://schemas.microsoft.com/office/drawing/2017/decorative" val="1"/>
              </a:ext>
            </a:extLst>
          </p:cNvPr>
          <p:cNvSpPr>
            <a:spLocks noGrp="1"/>
          </p:cNvSpPr>
          <p:nvPr>
            <p:ph type="sldNum" sz="quarter" idx="2"/>
          </p:nvPr>
        </p:nvSpPr>
        <p:spPr>
          <a:xfrm>
            <a:off x="11801499" y="6408353"/>
            <a:ext cx="187552" cy="28725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b="0"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0" lang="en-US"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sp>
        <p:nvSpPr>
          <p:cNvPr id="2" name="Title 1">
            <a:extLst>
              <a:ext uri="{FF2B5EF4-FFF2-40B4-BE49-F238E27FC236}">
                <a16:creationId xmlns:a16="http://schemas.microsoft.com/office/drawing/2014/main" id="{870EE4D1-BE63-AD01-711D-502C2A524A88}"/>
              </a:ext>
              <a:ext uri="{C183D7F6-B498-43B3-948B-1728B52AA6E4}">
                <adec:decorative xmlns:adec="http://schemas.microsoft.com/office/drawing/2017/decorative" val="0"/>
              </a:ext>
            </a:extLst>
          </p:cNvPr>
          <p:cNvSpPr>
            <a:spLocks noGrp="1"/>
          </p:cNvSpPr>
          <p:nvPr>
            <p:ph type="title"/>
          </p:nvPr>
        </p:nvSpPr>
        <p:spPr>
          <a:xfrm>
            <a:off x="3009900" y="177685"/>
            <a:ext cx="6172200" cy="493776"/>
          </a:xfrm>
        </p:spPr>
        <p:txBody>
          <a:bodyPr vert="horz" lIns="68580" tIns="34290" rIns="68580" bIns="34290" rtlCol="0" anchor="ctr" anchorCtr="0">
            <a:noAutofit/>
          </a:bodyPr>
          <a:lstStyle/>
          <a:p>
            <a:r>
              <a:rPr lang="en-US" dirty="0">
                <a:solidFill>
                  <a:schemeClr val="bg1"/>
                </a:solidFill>
              </a:rPr>
              <a:t>Training Overview</a:t>
            </a:r>
          </a:p>
        </p:txBody>
      </p:sp>
      <p:sp>
        <p:nvSpPr>
          <p:cNvPr id="9" name="Text Placeholder 8">
            <a:extLst>
              <a:ext uri="{FF2B5EF4-FFF2-40B4-BE49-F238E27FC236}">
                <a16:creationId xmlns:a16="http://schemas.microsoft.com/office/drawing/2014/main" id="{8B211E98-CED0-3A0D-331A-546F3D48F201}"/>
              </a:ext>
            </a:extLst>
          </p:cNvPr>
          <p:cNvSpPr>
            <a:spLocks noGrp="1"/>
          </p:cNvSpPr>
          <p:nvPr>
            <p:ph type="body" sz="quarter" idx="13"/>
          </p:nvPr>
        </p:nvSpPr>
        <p:spPr>
          <a:xfrm>
            <a:off x="2438399" y="1280160"/>
            <a:ext cx="7602415" cy="960120"/>
          </a:xfrm>
          <a:solidFill>
            <a:schemeClr val="bg1"/>
          </a:solidFill>
          <a:ln w="28575">
            <a:solidFill>
              <a:srgbClr val="FFC43E"/>
            </a:solidFill>
          </a:ln>
        </p:spPr>
        <p:txBody>
          <a:bodyPr lIns="1371600" rIns="68580" anchor="ctr" anchorCtr="0"/>
          <a:lstStyle/>
          <a:p>
            <a:r>
              <a:rPr lang="en-US" dirty="0">
                <a:solidFill>
                  <a:srgbClr val="06304D"/>
                </a:solidFill>
              </a:rPr>
              <a:t>National Voter Registration Act (NVRA) and California Elections Code</a:t>
            </a:r>
          </a:p>
        </p:txBody>
      </p:sp>
      <p:sp>
        <p:nvSpPr>
          <p:cNvPr id="11" name="Text Placeholder 10">
            <a:extLst>
              <a:ext uri="{FF2B5EF4-FFF2-40B4-BE49-F238E27FC236}">
                <a16:creationId xmlns:a16="http://schemas.microsoft.com/office/drawing/2014/main" id="{686BD9AC-8A87-3F62-787D-6F0C2A7A9C12}"/>
              </a:ext>
            </a:extLst>
          </p:cNvPr>
          <p:cNvSpPr>
            <a:spLocks noGrp="1"/>
          </p:cNvSpPr>
          <p:nvPr>
            <p:ph type="body" sz="quarter" idx="14"/>
          </p:nvPr>
        </p:nvSpPr>
        <p:spPr>
          <a:xfrm>
            <a:off x="2438400" y="2560320"/>
            <a:ext cx="7602414" cy="960834"/>
          </a:xfrm>
          <a:solidFill>
            <a:schemeClr val="bg1"/>
          </a:solidFill>
          <a:ln w="28575">
            <a:solidFill>
              <a:srgbClr val="FFC43E"/>
            </a:solidFill>
          </a:ln>
        </p:spPr>
        <p:txBody>
          <a:bodyPr lIns="1371600" rIns="68580" anchor="ctr" anchorCtr="0"/>
          <a:lstStyle/>
          <a:p>
            <a:r>
              <a:rPr lang="en-US" dirty="0">
                <a:solidFill>
                  <a:srgbClr val="06304D"/>
                </a:solidFill>
              </a:rPr>
              <a:t>Roles of the SOS, County Elections Officials and Voter Registration Agencies (VRAs)</a:t>
            </a:r>
          </a:p>
        </p:txBody>
      </p:sp>
      <p:sp>
        <p:nvSpPr>
          <p:cNvPr id="12" name="Text Placeholder 11">
            <a:extLst>
              <a:ext uri="{FF2B5EF4-FFF2-40B4-BE49-F238E27FC236}">
                <a16:creationId xmlns:a16="http://schemas.microsoft.com/office/drawing/2014/main" id="{23C19DDD-025E-9D86-C3FC-FDA2492EA0E3}"/>
              </a:ext>
            </a:extLst>
          </p:cNvPr>
          <p:cNvSpPr>
            <a:spLocks noGrp="1"/>
          </p:cNvSpPr>
          <p:nvPr>
            <p:ph type="body" sz="quarter" idx="15"/>
          </p:nvPr>
        </p:nvSpPr>
        <p:spPr>
          <a:xfrm>
            <a:off x="2438400" y="3806190"/>
            <a:ext cx="7602414" cy="960120"/>
          </a:xfrm>
          <a:solidFill>
            <a:schemeClr val="bg1"/>
          </a:solidFill>
          <a:ln w="28575">
            <a:solidFill>
              <a:srgbClr val="FFC43E"/>
            </a:solidFill>
          </a:ln>
        </p:spPr>
        <p:txBody>
          <a:bodyPr lIns="1371600" rIns="68580" anchor="ctr" anchorCtr="0"/>
          <a:lstStyle/>
          <a:p>
            <a:r>
              <a:rPr lang="en-US" dirty="0">
                <a:solidFill>
                  <a:srgbClr val="06304D"/>
                </a:solidFill>
              </a:rPr>
              <a:t>County Elections Officials responsibilities</a:t>
            </a:r>
          </a:p>
        </p:txBody>
      </p:sp>
      <p:sp>
        <p:nvSpPr>
          <p:cNvPr id="13" name="Text Placeholder 12">
            <a:extLst>
              <a:ext uri="{FF2B5EF4-FFF2-40B4-BE49-F238E27FC236}">
                <a16:creationId xmlns:a16="http://schemas.microsoft.com/office/drawing/2014/main" id="{CF9D49ED-2B2E-3F23-893B-AA146C7D1B32}"/>
              </a:ext>
            </a:extLst>
          </p:cNvPr>
          <p:cNvSpPr>
            <a:spLocks noGrp="1"/>
          </p:cNvSpPr>
          <p:nvPr>
            <p:ph type="body" sz="quarter" idx="16"/>
          </p:nvPr>
        </p:nvSpPr>
        <p:spPr>
          <a:xfrm>
            <a:off x="2438400" y="5120640"/>
            <a:ext cx="7602414" cy="960120"/>
          </a:xfrm>
          <a:solidFill>
            <a:schemeClr val="bg1"/>
          </a:solidFill>
          <a:ln w="28575">
            <a:solidFill>
              <a:srgbClr val="FFC43E"/>
            </a:solidFill>
          </a:ln>
        </p:spPr>
        <p:txBody>
          <a:bodyPr lIns="1371600" rIns="68580" anchor="ctr" anchorCtr="0"/>
          <a:lstStyle/>
          <a:p>
            <a:r>
              <a:rPr lang="en-US" dirty="0">
                <a:solidFill>
                  <a:srgbClr val="06304D"/>
                </a:solidFill>
              </a:rPr>
              <a:t>Voter registration in action at VRAs</a:t>
            </a:r>
          </a:p>
        </p:txBody>
      </p:sp>
      <p:sp>
        <p:nvSpPr>
          <p:cNvPr id="14" name="Rectangle 13">
            <a:extLst>
              <a:ext uri="{FF2B5EF4-FFF2-40B4-BE49-F238E27FC236}">
                <a16:creationId xmlns:a16="http://schemas.microsoft.com/office/drawing/2014/main" id="{734D1743-EE1D-61E0-F5FD-5D0A35E7671B}"/>
              </a:ext>
              <a:ext uri="{C183D7F6-B498-43B3-948B-1728B52AA6E4}">
                <adec:decorative xmlns:adec="http://schemas.microsoft.com/office/drawing/2017/decorative" val="1"/>
              </a:ext>
            </a:extLst>
          </p:cNvPr>
          <p:cNvSpPr/>
          <p:nvPr/>
        </p:nvSpPr>
        <p:spPr>
          <a:xfrm>
            <a:off x="2712720" y="2693665"/>
            <a:ext cx="685800" cy="6858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7" name="Graphic 16">
            <a:extLst>
              <a:ext uri="{FF2B5EF4-FFF2-40B4-BE49-F238E27FC236}">
                <a16:creationId xmlns:a16="http://schemas.microsoft.com/office/drawing/2014/main" id="{3ED7920A-16CA-D3B5-CC04-A338CD095061}"/>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12720" y="5257800"/>
            <a:ext cx="685800" cy="685800"/>
          </a:xfrm>
          <a:prstGeom prst="rect">
            <a:avLst/>
          </a:prstGeom>
        </p:spPr>
      </p:pic>
      <p:pic>
        <p:nvPicPr>
          <p:cNvPr id="21" name="Graphic 20">
            <a:extLst>
              <a:ext uri="{FF2B5EF4-FFF2-40B4-BE49-F238E27FC236}">
                <a16:creationId xmlns:a16="http://schemas.microsoft.com/office/drawing/2014/main" id="{3E58C01D-A1ED-FDFD-63DB-A0EBAF5B3A44}"/>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12720" y="1416282"/>
            <a:ext cx="685800" cy="685800"/>
          </a:xfrm>
          <a:prstGeom prst="rect">
            <a:avLst/>
          </a:prstGeom>
        </p:spPr>
      </p:pic>
      <p:pic>
        <p:nvPicPr>
          <p:cNvPr id="3" name="Graphic 2">
            <a:extLst>
              <a:ext uri="{FF2B5EF4-FFF2-40B4-BE49-F238E27FC236}">
                <a16:creationId xmlns:a16="http://schemas.microsoft.com/office/drawing/2014/main" id="{6424B687-9D79-191F-ACD8-D68EDC9F84C6}"/>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12720" y="3943350"/>
            <a:ext cx="685800" cy="685800"/>
          </a:xfrm>
          <a:prstGeom prst="rect">
            <a:avLst/>
          </a:prstGeom>
        </p:spPr>
      </p:pic>
      <p:pic>
        <p:nvPicPr>
          <p:cNvPr id="4" name="Graphic 3">
            <a:extLst>
              <a:ext uri="{FF2B5EF4-FFF2-40B4-BE49-F238E27FC236}">
                <a16:creationId xmlns:a16="http://schemas.microsoft.com/office/drawing/2014/main" id="{A2BC15E8-C7FB-525B-F23D-4F805A697155}"/>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12720" y="5262296"/>
            <a:ext cx="685800" cy="685800"/>
          </a:xfrm>
          <a:prstGeom prst="rect">
            <a:avLst/>
          </a:prstGeom>
        </p:spPr>
      </p:pic>
      <p:pic>
        <p:nvPicPr>
          <p:cNvPr id="5" name="Graphic 4">
            <a:extLst>
              <a:ext uri="{FF2B5EF4-FFF2-40B4-BE49-F238E27FC236}">
                <a16:creationId xmlns:a16="http://schemas.microsoft.com/office/drawing/2014/main" id="{567CD05F-C4F1-63AB-769D-4A47B4065DCC}"/>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65120" y="5414696"/>
            <a:ext cx="685800" cy="685800"/>
          </a:xfrm>
          <a:prstGeom prst="rect">
            <a:avLst/>
          </a:prstGeom>
        </p:spPr>
      </p:pic>
      <p:pic>
        <p:nvPicPr>
          <p:cNvPr id="6" name="Slide 3">
            <a:hlinkClick r:id="" action="ppaction://media"/>
            <a:extLst>
              <a:ext uri="{FF2B5EF4-FFF2-40B4-BE49-F238E27FC236}">
                <a16:creationId xmlns:a16="http://schemas.microsoft.com/office/drawing/2014/main" id="{BEBEA260-6C0B-AAB0-42F4-A9EE3B3B609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39445" y="5926319"/>
            <a:ext cx="487363" cy="487363"/>
          </a:xfrm>
          <a:prstGeom prst="rect">
            <a:avLst/>
          </a:prstGeom>
        </p:spPr>
      </p:pic>
    </p:spTree>
    <p:extLst>
      <p:ext uri="{BB962C8B-B14F-4D97-AF65-F5344CB8AC3E}">
        <p14:creationId xmlns:p14="http://schemas.microsoft.com/office/powerpoint/2010/main" val="1989561379"/>
      </p:ext>
    </p:extLst>
  </p:cSld>
  <p:clrMapOvr>
    <a:masterClrMapping/>
  </p:clrMapOvr>
  <p:transition spd="med" advTm="390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E598E-C318-70E4-12F8-FF0DB2620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11BE72-9B78-4465-5377-E3E462C84E0C}"/>
              </a:ext>
            </a:extLst>
          </p:cNvPr>
          <p:cNvSpPr>
            <a:spLocks noGrp="1"/>
          </p:cNvSpPr>
          <p:nvPr>
            <p:ph type="title"/>
          </p:nvPr>
        </p:nvSpPr>
        <p:spPr/>
        <p:txBody>
          <a:bodyPr/>
          <a:lstStyle/>
          <a:p>
            <a:r>
              <a:rPr lang="en-US" dirty="0"/>
              <a:t>NVRA and California Elections Code</a:t>
            </a:r>
          </a:p>
        </p:txBody>
      </p:sp>
      <p:sp>
        <p:nvSpPr>
          <p:cNvPr id="12" name="Content Placeholder 11">
            <a:extLst>
              <a:ext uri="{FF2B5EF4-FFF2-40B4-BE49-F238E27FC236}">
                <a16:creationId xmlns:a16="http://schemas.microsoft.com/office/drawing/2014/main" id="{DE662B61-3B5B-076E-C833-D2B42E131CCA}"/>
              </a:ext>
            </a:extLst>
          </p:cNvPr>
          <p:cNvSpPr>
            <a:spLocks noGrp="1"/>
          </p:cNvSpPr>
          <p:nvPr>
            <p:ph sz="quarter" idx="11"/>
          </p:nvPr>
        </p:nvSpPr>
        <p:spPr/>
        <p:txBody>
          <a:bodyPr tIns="274320"/>
          <a:lstStyle/>
          <a:p>
            <a:pPr marL="457200" indent="-457200">
              <a:spcBef>
                <a:spcPts val="0"/>
              </a:spcBef>
              <a:spcAft>
                <a:spcPts val="1200"/>
              </a:spcAft>
              <a:buClr>
                <a:srgbClr val="06304D"/>
              </a:buClr>
              <a:buSzPct val="100000"/>
              <a:buFont typeface="Arial" panose="020B0604020202020204" pitchFamily="34" charset="0"/>
              <a:buChar char="►"/>
            </a:pPr>
            <a:r>
              <a:rPr lang="en-US" dirty="0"/>
              <a:t>NVRA signed in 1993</a:t>
            </a:r>
          </a:p>
          <a:p>
            <a:pPr marL="457200" indent="-457200">
              <a:spcBef>
                <a:spcPts val="0"/>
              </a:spcBef>
              <a:spcAft>
                <a:spcPts val="1200"/>
              </a:spcAft>
              <a:buClr>
                <a:srgbClr val="06304D"/>
              </a:buClr>
              <a:buSzPct val="100000"/>
              <a:buFont typeface="Arial" panose="020B0604020202020204" pitchFamily="34" charset="0"/>
              <a:buChar char="►"/>
            </a:pPr>
            <a:r>
              <a:rPr lang="en-US" dirty="0"/>
              <a:t>The right to vote is a fundamental right</a:t>
            </a:r>
          </a:p>
          <a:p>
            <a:pPr marL="457200" indent="-457200">
              <a:spcBef>
                <a:spcPts val="0"/>
              </a:spcBef>
              <a:spcAft>
                <a:spcPts val="1200"/>
              </a:spcAft>
              <a:buClr>
                <a:srgbClr val="06304D"/>
              </a:buClr>
              <a:buSzPct val="100000"/>
              <a:buFont typeface="Arial" panose="020B0604020202020204" pitchFamily="34" charset="0"/>
              <a:buChar char="►"/>
            </a:pPr>
            <a:r>
              <a:rPr lang="en-US" dirty="0"/>
              <a:t>Federal, state and local governments have a duty to promote voting</a:t>
            </a:r>
          </a:p>
        </p:txBody>
      </p:sp>
      <p:sp>
        <p:nvSpPr>
          <p:cNvPr id="3" name="Slide Number Placeholder 2">
            <a:extLst>
              <a:ext uri="{FF2B5EF4-FFF2-40B4-BE49-F238E27FC236}">
                <a16:creationId xmlns:a16="http://schemas.microsoft.com/office/drawing/2014/main" id="{42715FB5-3F48-B6DE-96D4-E2F44D314656}"/>
              </a:ext>
              <a:ext uri="{C183D7F6-B498-43B3-948B-1728B52AA6E4}">
                <adec:decorative xmlns:adec="http://schemas.microsoft.com/office/drawing/2017/decorative" val="1"/>
              </a:ext>
            </a:extLst>
          </p:cNvPr>
          <p:cNvSpPr>
            <a:spLocks noGrp="1"/>
          </p:cNvSpPr>
          <p:nvPr>
            <p:ph type="sldNum" sz="quarter" idx="2"/>
          </p:nvPr>
        </p:nvSpPr>
        <p:spPr>
          <a:xfrm>
            <a:off x="11704321" y="6505280"/>
            <a:ext cx="187552"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pic>
        <p:nvPicPr>
          <p:cNvPr id="1028" name="Picture 4" descr="Picture of Bill Clinton signing the NVRA into law.">
            <a:extLst>
              <a:ext uri="{FF2B5EF4-FFF2-40B4-BE49-F238E27FC236}">
                <a16:creationId xmlns:a16="http://schemas.microsoft.com/office/drawing/2014/main" id="{54F06141-F90B-C707-1127-16ADBA0C2B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037" y="2572373"/>
            <a:ext cx="5325690" cy="36569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Slide 4">
            <a:hlinkClick r:id="" action="ppaction://media"/>
            <a:extLst>
              <a:ext uri="{FF2B5EF4-FFF2-40B4-BE49-F238E27FC236}">
                <a16:creationId xmlns:a16="http://schemas.microsoft.com/office/drawing/2014/main" id="{AA4D50F5-BD29-8AE9-B3F6-487D1F65A9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0956" y="5985668"/>
            <a:ext cx="487363" cy="487363"/>
          </a:xfrm>
          <a:prstGeom prst="rect">
            <a:avLst/>
          </a:prstGeom>
        </p:spPr>
      </p:pic>
    </p:spTree>
    <p:extLst>
      <p:ext uri="{BB962C8B-B14F-4D97-AF65-F5344CB8AC3E}">
        <p14:creationId xmlns:p14="http://schemas.microsoft.com/office/powerpoint/2010/main" val="3035769088"/>
      </p:ext>
    </p:extLst>
  </p:cSld>
  <p:clrMapOvr>
    <a:masterClrMapping/>
  </p:clrMapOvr>
  <p:transition spd="med" advTm="161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7A1FBE-0680-C042-CE06-DFA3A129F479}"/>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5</a:t>
            </a:fld>
            <a:endParaRPr lang="en-US" dirty="0"/>
          </a:p>
        </p:txBody>
      </p:sp>
      <p:sp>
        <p:nvSpPr>
          <p:cNvPr id="3" name="Title 2">
            <a:extLst>
              <a:ext uri="{FF2B5EF4-FFF2-40B4-BE49-F238E27FC236}">
                <a16:creationId xmlns:a16="http://schemas.microsoft.com/office/drawing/2014/main" id="{CF23FF56-31DA-4E8D-3616-63DCA4DA1D00}"/>
              </a:ext>
            </a:extLst>
          </p:cNvPr>
          <p:cNvSpPr>
            <a:spLocks noGrp="1"/>
          </p:cNvSpPr>
          <p:nvPr>
            <p:ph type="title"/>
          </p:nvPr>
        </p:nvSpPr>
        <p:spPr/>
        <p:txBody>
          <a:bodyPr/>
          <a:lstStyle/>
          <a:p>
            <a:r>
              <a:rPr lang="en-US" dirty="0"/>
              <a:t>NVRA Goals</a:t>
            </a:r>
          </a:p>
        </p:txBody>
      </p:sp>
      <p:sp>
        <p:nvSpPr>
          <p:cNvPr id="4" name="Text Placeholder 3">
            <a:extLst>
              <a:ext uri="{FF2B5EF4-FFF2-40B4-BE49-F238E27FC236}">
                <a16:creationId xmlns:a16="http://schemas.microsoft.com/office/drawing/2014/main" id="{DB2DF7D8-5D56-3C19-0EDF-3AD6E3EDE26F}"/>
              </a:ext>
            </a:extLst>
          </p:cNvPr>
          <p:cNvSpPr>
            <a:spLocks noGrp="1"/>
          </p:cNvSpPr>
          <p:nvPr>
            <p:ph type="body" sz="quarter" idx="13"/>
          </p:nvPr>
        </p:nvSpPr>
        <p:spPr>
          <a:xfrm>
            <a:off x="1280160" y="1004888"/>
            <a:ext cx="9387840" cy="1280160"/>
          </a:xfrm>
        </p:spPr>
        <p:txBody>
          <a:bodyPr lIns="1097280" rIns="274320"/>
          <a:lstStyle/>
          <a:p>
            <a:pPr algn="r"/>
            <a:r>
              <a:rPr lang="en-US" sz="2800" dirty="0"/>
              <a:t>Easier for U.S. citizens to register to vote</a:t>
            </a:r>
          </a:p>
        </p:txBody>
      </p:sp>
      <p:sp>
        <p:nvSpPr>
          <p:cNvPr id="5" name="Text Placeholder 4">
            <a:extLst>
              <a:ext uri="{FF2B5EF4-FFF2-40B4-BE49-F238E27FC236}">
                <a16:creationId xmlns:a16="http://schemas.microsoft.com/office/drawing/2014/main" id="{42BE7AD3-5F9A-DF2B-2847-F911683C8621}"/>
              </a:ext>
            </a:extLst>
          </p:cNvPr>
          <p:cNvSpPr>
            <a:spLocks noGrp="1"/>
          </p:cNvSpPr>
          <p:nvPr>
            <p:ph type="body" sz="quarter" idx="14"/>
          </p:nvPr>
        </p:nvSpPr>
        <p:spPr>
          <a:xfrm>
            <a:off x="1280160" y="2468880"/>
            <a:ext cx="9387840" cy="1281112"/>
          </a:xfrm>
        </p:spPr>
        <p:txBody>
          <a:bodyPr lIns="1097280" rIns="274320"/>
          <a:lstStyle/>
          <a:p>
            <a:pPr algn="r"/>
            <a:r>
              <a:rPr lang="en-US" sz="2800" dirty="0"/>
              <a:t>Increase voter registration in underserved and disabled communities</a:t>
            </a:r>
          </a:p>
        </p:txBody>
      </p:sp>
      <p:sp>
        <p:nvSpPr>
          <p:cNvPr id="6" name="Text Placeholder 5">
            <a:extLst>
              <a:ext uri="{FF2B5EF4-FFF2-40B4-BE49-F238E27FC236}">
                <a16:creationId xmlns:a16="http://schemas.microsoft.com/office/drawing/2014/main" id="{524EE150-C87C-12B5-D43D-4107E0A7DBF2}"/>
              </a:ext>
            </a:extLst>
          </p:cNvPr>
          <p:cNvSpPr>
            <a:spLocks noGrp="1"/>
          </p:cNvSpPr>
          <p:nvPr>
            <p:ph type="body" sz="quarter" idx="15"/>
          </p:nvPr>
        </p:nvSpPr>
        <p:spPr>
          <a:xfrm>
            <a:off x="1280160" y="3931920"/>
            <a:ext cx="9387840" cy="1280160"/>
          </a:xfrm>
        </p:spPr>
        <p:txBody>
          <a:bodyPr lIns="1097280" tIns="0" rIns="274320"/>
          <a:lstStyle/>
          <a:p>
            <a:pPr algn="r">
              <a:spcBef>
                <a:spcPts val="0"/>
              </a:spcBef>
            </a:pPr>
            <a:r>
              <a:rPr lang="en-US" sz="2800" dirty="0"/>
              <a:t>Remedy past discrimination in voting</a:t>
            </a:r>
          </a:p>
          <a:p>
            <a:pPr algn="r">
              <a:spcBef>
                <a:spcPts val="0"/>
              </a:spcBef>
            </a:pPr>
            <a:r>
              <a:rPr lang="en-US" sz="2800" dirty="0"/>
              <a:t>and voter registration</a:t>
            </a:r>
          </a:p>
        </p:txBody>
      </p:sp>
      <p:sp>
        <p:nvSpPr>
          <p:cNvPr id="7" name="Text Placeholder 6">
            <a:extLst>
              <a:ext uri="{FF2B5EF4-FFF2-40B4-BE49-F238E27FC236}">
                <a16:creationId xmlns:a16="http://schemas.microsoft.com/office/drawing/2014/main" id="{45748B0A-9B09-91A2-725D-B5C28158ADBF}"/>
              </a:ext>
            </a:extLst>
          </p:cNvPr>
          <p:cNvSpPr>
            <a:spLocks noGrp="1"/>
          </p:cNvSpPr>
          <p:nvPr>
            <p:ph type="body" sz="quarter" idx="16"/>
          </p:nvPr>
        </p:nvSpPr>
        <p:spPr>
          <a:xfrm>
            <a:off x="1280160" y="5394960"/>
            <a:ext cx="9387840" cy="1280160"/>
          </a:xfrm>
        </p:spPr>
        <p:txBody>
          <a:bodyPr lIns="1097280" rIns="274320"/>
          <a:lstStyle/>
          <a:p>
            <a:pPr algn="r"/>
            <a:r>
              <a:rPr lang="en-US" sz="2800" dirty="0"/>
              <a:t>Protect against purging voter rolls</a:t>
            </a:r>
          </a:p>
        </p:txBody>
      </p:sp>
      <p:pic>
        <p:nvPicPr>
          <p:cNvPr id="9" name="Graphic 8">
            <a:extLst>
              <a:ext uri="{FF2B5EF4-FFF2-40B4-BE49-F238E27FC236}">
                <a16:creationId xmlns:a16="http://schemas.microsoft.com/office/drawing/2014/main" id="{5477098D-5FC6-EB1C-B8BC-C7625E6545BF}"/>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63040" y="1188720"/>
            <a:ext cx="914400" cy="914400"/>
          </a:xfrm>
          <a:prstGeom prst="rect">
            <a:avLst/>
          </a:prstGeom>
        </p:spPr>
      </p:pic>
      <p:pic>
        <p:nvPicPr>
          <p:cNvPr id="19" name="Graphic 18">
            <a:extLst>
              <a:ext uri="{FF2B5EF4-FFF2-40B4-BE49-F238E27FC236}">
                <a16:creationId xmlns:a16="http://schemas.microsoft.com/office/drawing/2014/main" id="{013B71A9-8733-0AC9-80FA-813D1DCC58F5}"/>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63040" y="2652236"/>
            <a:ext cx="914400" cy="914400"/>
          </a:xfrm>
          <a:prstGeom prst="rect">
            <a:avLst/>
          </a:prstGeom>
        </p:spPr>
      </p:pic>
      <p:pic>
        <p:nvPicPr>
          <p:cNvPr id="21" name="Graphic 20">
            <a:extLst>
              <a:ext uri="{FF2B5EF4-FFF2-40B4-BE49-F238E27FC236}">
                <a16:creationId xmlns:a16="http://schemas.microsoft.com/office/drawing/2014/main" id="{AEA267EC-494A-4318-ABFF-C645DF43820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63040" y="5577840"/>
            <a:ext cx="914400" cy="914400"/>
          </a:xfrm>
          <a:prstGeom prst="rect">
            <a:avLst/>
          </a:prstGeom>
        </p:spPr>
      </p:pic>
      <p:pic>
        <p:nvPicPr>
          <p:cNvPr id="23" name="Graphic 22">
            <a:extLst>
              <a:ext uri="{FF2B5EF4-FFF2-40B4-BE49-F238E27FC236}">
                <a16:creationId xmlns:a16="http://schemas.microsoft.com/office/drawing/2014/main" id="{4B0BFE07-88E7-E23F-B8AD-AD6A708E6494}"/>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63040" y="4077624"/>
            <a:ext cx="914400" cy="914400"/>
          </a:xfrm>
          <a:prstGeom prst="rect">
            <a:avLst/>
          </a:prstGeom>
        </p:spPr>
      </p:pic>
      <p:pic>
        <p:nvPicPr>
          <p:cNvPr id="10" name="Slide 5">
            <a:hlinkClick r:id="" action="ppaction://media"/>
            <a:extLst>
              <a:ext uri="{FF2B5EF4-FFF2-40B4-BE49-F238E27FC236}">
                <a16:creationId xmlns:a16="http://schemas.microsoft.com/office/drawing/2014/main" id="{39F6816B-22E5-315A-973B-305C98F8DAA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36340" y="6035040"/>
            <a:ext cx="487363" cy="487363"/>
          </a:xfrm>
          <a:prstGeom prst="rect">
            <a:avLst/>
          </a:prstGeom>
        </p:spPr>
      </p:pic>
    </p:spTree>
    <p:extLst>
      <p:ext uri="{BB962C8B-B14F-4D97-AF65-F5344CB8AC3E}">
        <p14:creationId xmlns:p14="http://schemas.microsoft.com/office/powerpoint/2010/main" val="1763531023"/>
      </p:ext>
    </p:extLst>
  </p:cSld>
  <p:clrMapOvr>
    <a:masterClrMapping/>
  </p:clrMapOvr>
  <p:transition spd="med" advTm="1996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0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79819-2787-907B-9155-F40BA73C9E6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CEF6D5-682D-B583-47B6-69DC82EB4991}"/>
              </a:ext>
              <a:ext uri="{C183D7F6-B498-43B3-948B-1728B52AA6E4}">
                <adec:decorative xmlns:adec="http://schemas.microsoft.com/office/drawing/2017/decorative" val="1"/>
              </a:ext>
            </a:extLst>
          </p:cNvPr>
          <p:cNvSpPr>
            <a:spLocks noGrp="1"/>
          </p:cNvSpPr>
          <p:nvPr>
            <p:ph type="sldNum" sz="quarter"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1A5C5068-FB4B-B510-92F4-4507709734C0}"/>
              </a:ext>
            </a:extLst>
          </p:cNvPr>
          <p:cNvSpPr>
            <a:spLocks noGrp="1"/>
          </p:cNvSpPr>
          <p:nvPr>
            <p:ph type="title"/>
          </p:nvPr>
        </p:nvSpPr>
        <p:spPr/>
        <p:txBody>
          <a:bodyPr/>
          <a:lstStyle/>
          <a:p>
            <a:r>
              <a:rPr lang="en-US" dirty="0"/>
              <a:t>NVRA Requirements</a:t>
            </a:r>
          </a:p>
        </p:txBody>
      </p:sp>
      <p:sp>
        <p:nvSpPr>
          <p:cNvPr id="4" name="Text Placeholder 3">
            <a:extLst>
              <a:ext uri="{FF2B5EF4-FFF2-40B4-BE49-F238E27FC236}">
                <a16:creationId xmlns:a16="http://schemas.microsoft.com/office/drawing/2014/main" id="{15B578CA-D5F4-A043-09F3-D46A3E935577}"/>
              </a:ext>
            </a:extLst>
          </p:cNvPr>
          <p:cNvSpPr>
            <a:spLocks noGrp="1"/>
          </p:cNvSpPr>
          <p:nvPr>
            <p:ph type="body" sz="quarter" idx="13"/>
          </p:nvPr>
        </p:nvSpPr>
        <p:spPr>
          <a:xfrm>
            <a:off x="1268503" y="1004888"/>
            <a:ext cx="9387840" cy="1280160"/>
          </a:xfrm>
        </p:spPr>
        <p:txBody>
          <a:bodyPr rIns="1097280"/>
          <a:lstStyle/>
          <a:p>
            <a:pPr>
              <a:spcBef>
                <a:spcPts val="600"/>
              </a:spcBef>
            </a:pPr>
            <a:r>
              <a:rPr lang="en-US" sz="2800" dirty="0"/>
              <a:t>Voter Registration offered at DMV offices </a:t>
            </a:r>
          </a:p>
        </p:txBody>
      </p:sp>
      <p:sp>
        <p:nvSpPr>
          <p:cNvPr id="5" name="Text Placeholder 4">
            <a:extLst>
              <a:ext uri="{FF2B5EF4-FFF2-40B4-BE49-F238E27FC236}">
                <a16:creationId xmlns:a16="http://schemas.microsoft.com/office/drawing/2014/main" id="{3233B15C-DF2F-F180-83D4-007513465D42}"/>
              </a:ext>
            </a:extLst>
          </p:cNvPr>
          <p:cNvSpPr>
            <a:spLocks noGrp="1"/>
          </p:cNvSpPr>
          <p:nvPr>
            <p:ph type="body" sz="quarter" idx="14"/>
          </p:nvPr>
        </p:nvSpPr>
        <p:spPr>
          <a:xfrm>
            <a:off x="1268503" y="2467928"/>
            <a:ext cx="9387840" cy="1281112"/>
          </a:xfrm>
        </p:spPr>
        <p:txBody>
          <a:bodyPr rIns="1097280"/>
          <a:lstStyle/>
          <a:p>
            <a:pPr>
              <a:spcBef>
                <a:spcPts val="0"/>
              </a:spcBef>
            </a:pPr>
            <a:r>
              <a:rPr lang="en-US" sz="2800" dirty="0"/>
              <a:t>Mail in Voter Registration forms</a:t>
            </a:r>
          </a:p>
        </p:txBody>
      </p:sp>
      <p:sp>
        <p:nvSpPr>
          <p:cNvPr id="6" name="Text Placeholder 5">
            <a:extLst>
              <a:ext uri="{FF2B5EF4-FFF2-40B4-BE49-F238E27FC236}">
                <a16:creationId xmlns:a16="http://schemas.microsoft.com/office/drawing/2014/main" id="{32242776-01FB-78A1-B1E2-C26771DA32AB}"/>
              </a:ext>
            </a:extLst>
          </p:cNvPr>
          <p:cNvSpPr>
            <a:spLocks noGrp="1"/>
          </p:cNvSpPr>
          <p:nvPr>
            <p:ph type="body" sz="quarter" idx="15"/>
          </p:nvPr>
        </p:nvSpPr>
        <p:spPr>
          <a:xfrm>
            <a:off x="1271551" y="3931920"/>
            <a:ext cx="9387840" cy="1280160"/>
          </a:xfrm>
        </p:spPr>
        <p:txBody>
          <a:bodyPr rIns="1097280"/>
          <a:lstStyle/>
          <a:p>
            <a:r>
              <a:rPr lang="en-US" sz="2800" dirty="0"/>
              <a:t>Voter Registration Agencies</a:t>
            </a:r>
          </a:p>
        </p:txBody>
      </p:sp>
      <p:sp>
        <p:nvSpPr>
          <p:cNvPr id="7" name="Text Placeholder 6">
            <a:extLst>
              <a:ext uri="{FF2B5EF4-FFF2-40B4-BE49-F238E27FC236}">
                <a16:creationId xmlns:a16="http://schemas.microsoft.com/office/drawing/2014/main" id="{EC06E052-4A4D-B46A-6BC6-0C3483837832}"/>
              </a:ext>
            </a:extLst>
          </p:cNvPr>
          <p:cNvSpPr>
            <a:spLocks noGrp="1"/>
          </p:cNvSpPr>
          <p:nvPr>
            <p:ph type="body" sz="quarter" idx="16"/>
          </p:nvPr>
        </p:nvSpPr>
        <p:spPr>
          <a:xfrm>
            <a:off x="1271551" y="5394960"/>
            <a:ext cx="9387840" cy="1280160"/>
          </a:xfrm>
        </p:spPr>
        <p:txBody>
          <a:bodyPr rIns="1097280"/>
          <a:lstStyle/>
          <a:p>
            <a:r>
              <a:rPr lang="en-US" sz="2800" dirty="0"/>
              <a:t>Administration of Voter Registration</a:t>
            </a:r>
          </a:p>
        </p:txBody>
      </p:sp>
      <p:pic>
        <p:nvPicPr>
          <p:cNvPr id="9" name="Graphic 8">
            <a:extLst>
              <a:ext uri="{FF2B5EF4-FFF2-40B4-BE49-F238E27FC236}">
                <a16:creationId xmlns:a16="http://schemas.microsoft.com/office/drawing/2014/main" id="{7E68C5A2-A493-1281-015A-74A573C2F47F}"/>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44000" y="2645870"/>
            <a:ext cx="914400" cy="914400"/>
          </a:xfrm>
          <a:prstGeom prst="rect">
            <a:avLst/>
          </a:prstGeom>
        </p:spPr>
      </p:pic>
      <p:pic>
        <p:nvPicPr>
          <p:cNvPr id="11" name="Graphic 10">
            <a:extLst>
              <a:ext uri="{FF2B5EF4-FFF2-40B4-BE49-F238E27FC236}">
                <a16:creationId xmlns:a16="http://schemas.microsoft.com/office/drawing/2014/main" id="{24AEBBBF-E6B1-02C6-68FD-FF78B6F805CC}"/>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44000" y="1187768"/>
            <a:ext cx="914400" cy="914400"/>
          </a:xfrm>
          <a:prstGeom prst="rect">
            <a:avLst/>
          </a:prstGeom>
        </p:spPr>
      </p:pic>
      <p:pic>
        <p:nvPicPr>
          <p:cNvPr id="13" name="Graphic 12">
            <a:extLst>
              <a:ext uri="{FF2B5EF4-FFF2-40B4-BE49-F238E27FC236}">
                <a16:creationId xmlns:a16="http://schemas.microsoft.com/office/drawing/2014/main" id="{E25B3A79-AD51-B26F-BF7E-41F44314A5E6}"/>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44000" y="4114800"/>
            <a:ext cx="914400" cy="914400"/>
          </a:xfrm>
          <a:prstGeom prst="rect">
            <a:avLst/>
          </a:prstGeom>
        </p:spPr>
      </p:pic>
      <p:pic>
        <p:nvPicPr>
          <p:cNvPr id="15" name="Graphic 14">
            <a:extLst>
              <a:ext uri="{FF2B5EF4-FFF2-40B4-BE49-F238E27FC236}">
                <a16:creationId xmlns:a16="http://schemas.microsoft.com/office/drawing/2014/main" id="{88DE8567-736A-050C-B50F-0F0A419D074C}"/>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44000" y="5577840"/>
            <a:ext cx="914400" cy="914400"/>
          </a:xfrm>
          <a:prstGeom prst="rect">
            <a:avLst/>
          </a:prstGeom>
        </p:spPr>
      </p:pic>
      <p:pic>
        <p:nvPicPr>
          <p:cNvPr id="10" name="Slide 6">
            <a:hlinkClick r:id="" action="ppaction://media"/>
            <a:extLst>
              <a:ext uri="{FF2B5EF4-FFF2-40B4-BE49-F238E27FC236}">
                <a16:creationId xmlns:a16="http://schemas.microsoft.com/office/drawing/2014/main" id="{56A83181-B702-2F2E-FB29-521E831EB9CD}"/>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65760" y="5895680"/>
            <a:ext cx="609600" cy="609600"/>
          </a:xfrm>
          <a:prstGeom prst="rect">
            <a:avLst/>
          </a:prstGeom>
        </p:spPr>
      </p:pic>
    </p:spTree>
    <p:extLst>
      <p:ext uri="{BB962C8B-B14F-4D97-AF65-F5344CB8AC3E}">
        <p14:creationId xmlns:p14="http://schemas.microsoft.com/office/powerpoint/2010/main" val="1068794928"/>
      </p:ext>
    </p:extLst>
  </p:cSld>
  <p:clrMapOvr>
    <a:masterClrMapping/>
  </p:clrMapOvr>
  <p:transition spd="med" advTm="809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86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7AD6-C670-3583-9EC1-94150DC5738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403D4EE-C617-6249-39EE-DDD74AB05DB7}"/>
              </a:ext>
              <a:ext uri="{C183D7F6-B498-43B3-948B-1728B52AA6E4}">
                <adec:decorative xmlns:adec="http://schemas.microsoft.com/office/drawing/2017/decorative" val="1"/>
              </a:ext>
            </a:extLst>
          </p:cNvPr>
          <p:cNvSpPr>
            <a:spLocks noGrp="1"/>
          </p:cNvSpPr>
          <p:nvPr>
            <p:ph type="sldNum" sz="quarter" idx="2"/>
          </p:nvPr>
        </p:nvSpPr>
        <p:spPr>
          <a:xfrm>
            <a:off x="11704321" y="6505280"/>
            <a:ext cx="187552"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F34982B8-9A9A-AD7D-C19C-D5246166F60E}"/>
              </a:ext>
            </a:extLst>
          </p:cNvPr>
          <p:cNvSpPr>
            <a:spLocks noGrp="1"/>
          </p:cNvSpPr>
          <p:nvPr>
            <p:ph type="title"/>
          </p:nvPr>
        </p:nvSpPr>
        <p:spPr/>
        <p:txBody>
          <a:bodyPr/>
          <a:lstStyle/>
          <a:p>
            <a:r>
              <a:rPr lang="en-US" dirty="0"/>
              <a:t>California Elections Code</a:t>
            </a:r>
          </a:p>
        </p:txBody>
      </p:sp>
      <p:sp>
        <p:nvSpPr>
          <p:cNvPr id="3" name="Text Placeholder 2">
            <a:extLst>
              <a:ext uri="{FF2B5EF4-FFF2-40B4-BE49-F238E27FC236}">
                <a16:creationId xmlns:a16="http://schemas.microsoft.com/office/drawing/2014/main" id="{FF7EAC68-853C-C2B7-4FED-E7CF0B1C23CD}"/>
              </a:ext>
            </a:extLst>
          </p:cNvPr>
          <p:cNvSpPr>
            <a:spLocks noGrp="1"/>
          </p:cNvSpPr>
          <p:nvPr>
            <p:ph type="body" sz="quarter" idx="13"/>
          </p:nvPr>
        </p:nvSpPr>
        <p:spPr>
          <a:xfrm>
            <a:off x="609600" y="1016791"/>
            <a:ext cx="10332720" cy="1280160"/>
          </a:xfrm>
        </p:spPr>
        <p:txBody>
          <a:bodyPr lIns="137160" tIns="0" bIns="0" anchor="ctr" anchorCtr="0"/>
          <a:lstStyle/>
          <a:p>
            <a:r>
              <a:rPr lang="en-US" sz="2800" dirty="0"/>
              <a:t>NVRA added to California Elections Code, sections </a:t>
            </a:r>
            <a:r>
              <a:rPr lang="en-US" sz="2800" dirty="0">
                <a:solidFill>
                  <a:srgbClr val="2368AD"/>
                </a:solidFill>
                <a:hlinkClick r:id="rId5">
                  <a:extLst>
                    <a:ext uri="{A12FA001-AC4F-418D-AE19-62706E023703}">
                      <ahyp:hlinkClr xmlns:ahyp="http://schemas.microsoft.com/office/drawing/2018/hyperlinkcolor" val="tx"/>
                    </a:ext>
                  </a:extLst>
                </a:hlinkClick>
              </a:rPr>
              <a:t>2400-2408</a:t>
            </a:r>
            <a:endParaRPr lang="en-US" sz="2800" dirty="0">
              <a:solidFill>
                <a:srgbClr val="2368AD"/>
              </a:solidFill>
            </a:endParaRPr>
          </a:p>
        </p:txBody>
      </p:sp>
      <p:sp>
        <p:nvSpPr>
          <p:cNvPr id="4" name="Text Placeholder 3">
            <a:extLst>
              <a:ext uri="{FF2B5EF4-FFF2-40B4-BE49-F238E27FC236}">
                <a16:creationId xmlns:a16="http://schemas.microsoft.com/office/drawing/2014/main" id="{CDA03565-D3F1-ABC3-DB5E-71ED7EB9C70C}"/>
              </a:ext>
            </a:extLst>
          </p:cNvPr>
          <p:cNvSpPr>
            <a:spLocks noGrp="1"/>
          </p:cNvSpPr>
          <p:nvPr>
            <p:ph type="body" sz="quarter" idx="14"/>
          </p:nvPr>
        </p:nvSpPr>
        <p:spPr>
          <a:xfrm>
            <a:off x="609600" y="2366238"/>
            <a:ext cx="10332720" cy="2011680"/>
          </a:xfrm>
        </p:spPr>
        <p:txBody>
          <a:bodyPr lIns="137160" anchor="ctr" anchorCtr="0"/>
          <a:lstStyle/>
          <a:p>
            <a:r>
              <a:rPr lang="en-US" sz="2800" dirty="0"/>
              <a:t>3-part team:</a:t>
            </a:r>
          </a:p>
          <a:p>
            <a:pPr marL="685800">
              <a:spcBef>
                <a:spcPts val="0"/>
              </a:spcBef>
              <a:buClr>
                <a:srgbClr val="FFC43E"/>
              </a:buClr>
              <a:buSzPct val="125000"/>
            </a:pPr>
            <a:r>
              <a:rPr lang="en-US" sz="2800" dirty="0"/>
              <a:t>Secretary of State’s office</a:t>
            </a:r>
          </a:p>
          <a:p>
            <a:pPr marL="685800">
              <a:spcBef>
                <a:spcPts val="0"/>
              </a:spcBef>
              <a:buClr>
                <a:srgbClr val="FFC43E"/>
              </a:buClr>
              <a:buSzPct val="125000"/>
            </a:pPr>
            <a:r>
              <a:rPr lang="en-US" sz="2800" dirty="0"/>
              <a:t>County elections officials</a:t>
            </a:r>
          </a:p>
          <a:p>
            <a:pPr marL="685800">
              <a:spcBef>
                <a:spcPts val="0"/>
              </a:spcBef>
              <a:buClr>
                <a:srgbClr val="FFC43E"/>
              </a:buClr>
              <a:buSzPct val="125000"/>
            </a:pPr>
            <a:r>
              <a:rPr lang="en-US" sz="2800" dirty="0"/>
              <a:t>Voter Registration Agencies</a:t>
            </a:r>
          </a:p>
        </p:txBody>
      </p:sp>
      <p:sp>
        <p:nvSpPr>
          <p:cNvPr id="5" name="Text Placeholder 4">
            <a:extLst>
              <a:ext uri="{FF2B5EF4-FFF2-40B4-BE49-F238E27FC236}">
                <a16:creationId xmlns:a16="http://schemas.microsoft.com/office/drawing/2014/main" id="{0C08BCF4-FB9D-8911-16A4-E4CEBD2E5962}"/>
              </a:ext>
            </a:extLst>
          </p:cNvPr>
          <p:cNvSpPr>
            <a:spLocks noGrp="1"/>
          </p:cNvSpPr>
          <p:nvPr>
            <p:ph type="body" sz="quarter" idx="15"/>
          </p:nvPr>
        </p:nvSpPr>
        <p:spPr>
          <a:xfrm>
            <a:off x="609600" y="4752003"/>
            <a:ext cx="10332720" cy="1280160"/>
          </a:xfrm>
        </p:spPr>
        <p:txBody>
          <a:bodyPr lIns="137160" anchor="ctr" anchorCtr="0"/>
          <a:lstStyle/>
          <a:p>
            <a:r>
              <a:rPr lang="en-US" sz="2800" dirty="0"/>
              <a:t>Added reporting responsibilities</a:t>
            </a:r>
          </a:p>
        </p:txBody>
      </p:sp>
      <p:cxnSp>
        <p:nvCxnSpPr>
          <p:cNvPr id="8" name="Straight Connector 7">
            <a:extLst>
              <a:ext uri="{FF2B5EF4-FFF2-40B4-BE49-F238E27FC236}">
                <a16:creationId xmlns:a16="http://schemas.microsoft.com/office/drawing/2014/main" id="{A26DABCD-9D9C-DAD7-56CE-7C9EF443ECC4}"/>
              </a:ext>
              <a:ext uri="{C183D7F6-B498-43B3-948B-1728B52AA6E4}">
                <adec:decorative xmlns:adec="http://schemas.microsoft.com/office/drawing/2017/decorative" val="1"/>
              </a:ext>
            </a:extLst>
          </p:cNvPr>
          <p:cNvCxnSpPr>
            <a:cxnSpLocks/>
          </p:cNvCxnSpPr>
          <p:nvPr/>
        </p:nvCxnSpPr>
        <p:spPr>
          <a:xfrm>
            <a:off x="1081565" y="3148975"/>
            <a:ext cx="0" cy="896555"/>
          </a:xfrm>
          <a:prstGeom prst="line">
            <a:avLst/>
          </a:prstGeom>
          <a:noFill/>
          <a:ln w="381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10" name="Straight Arrow Connector 9">
            <a:extLst>
              <a:ext uri="{FF2B5EF4-FFF2-40B4-BE49-F238E27FC236}">
                <a16:creationId xmlns:a16="http://schemas.microsoft.com/office/drawing/2014/main" id="{B369BAF0-28D8-EB85-CEF7-22B6B12BEFEF}"/>
              </a:ext>
              <a:ext uri="{C183D7F6-B498-43B3-948B-1728B52AA6E4}">
                <adec:decorative xmlns:adec="http://schemas.microsoft.com/office/drawing/2017/decorative" val="1"/>
              </a:ext>
            </a:extLst>
          </p:cNvPr>
          <p:cNvCxnSpPr/>
          <p:nvPr/>
        </p:nvCxnSpPr>
        <p:spPr>
          <a:xfrm>
            <a:off x="1071628" y="3148974"/>
            <a:ext cx="308113"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1" name="Straight Arrow Connector 10">
            <a:extLst>
              <a:ext uri="{FF2B5EF4-FFF2-40B4-BE49-F238E27FC236}">
                <a16:creationId xmlns:a16="http://schemas.microsoft.com/office/drawing/2014/main" id="{4770C947-3FBC-67FC-7671-83BAF0B8DA4F}"/>
              </a:ext>
              <a:ext uri="{C183D7F6-B498-43B3-948B-1728B52AA6E4}">
                <adec:decorative xmlns:adec="http://schemas.microsoft.com/office/drawing/2017/decorative" val="1"/>
              </a:ext>
            </a:extLst>
          </p:cNvPr>
          <p:cNvCxnSpPr/>
          <p:nvPr/>
        </p:nvCxnSpPr>
        <p:spPr>
          <a:xfrm>
            <a:off x="1071628" y="4012780"/>
            <a:ext cx="308113"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a:extLst>
              <a:ext uri="{FF2B5EF4-FFF2-40B4-BE49-F238E27FC236}">
                <a16:creationId xmlns:a16="http://schemas.microsoft.com/office/drawing/2014/main" id="{EE8217C1-C9BA-F650-6737-E1CC7DBC4D56}"/>
              </a:ext>
              <a:ext uri="{C183D7F6-B498-43B3-948B-1728B52AA6E4}">
                <adec:decorative xmlns:adec="http://schemas.microsoft.com/office/drawing/2017/decorative" val="1"/>
              </a:ext>
            </a:extLst>
          </p:cNvPr>
          <p:cNvCxnSpPr/>
          <p:nvPr/>
        </p:nvCxnSpPr>
        <p:spPr>
          <a:xfrm>
            <a:off x="1071628" y="3582837"/>
            <a:ext cx="308113"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2" name="Slide 7">
            <a:hlinkClick r:id="" action="ppaction://media"/>
            <a:extLst>
              <a:ext uri="{FF2B5EF4-FFF2-40B4-BE49-F238E27FC236}">
                <a16:creationId xmlns:a16="http://schemas.microsoft.com/office/drawing/2014/main" id="{3937D59D-580E-4630-3844-F04BC4FAC68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5918" y="6059595"/>
            <a:ext cx="487363" cy="487363"/>
          </a:xfrm>
          <a:prstGeom prst="rect">
            <a:avLst/>
          </a:prstGeom>
        </p:spPr>
      </p:pic>
    </p:spTree>
    <p:extLst>
      <p:ext uri="{BB962C8B-B14F-4D97-AF65-F5344CB8AC3E}">
        <p14:creationId xmlns:p14="http://schemas.microsoft.com/office/powerpoint/2010/main" val="1570553734"/>
      </p:ext>
    </p:extLst>
  </p:cSld>
  <p:clrMapOvr>
    <a:masterClrMapping/>
  </p:clrMapOvr>
  <p:transition spd="med" advTm="3485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8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9">
            <a:extLst>
              <a:ext uri="{FF2B5EF4-FFF2-40B4-BE49-F238E27FC236}">
                <a16:creationId xmlns:a16="http://schemas.microsoft.com/office/drawing/2014/main" id="{5A278577-4643-4EE3-8B4C-4833CF17A340}"/>
              </a:ext>
              <a:ext uri="{C183D7F6-B498-43B3-948B-1728B52AA6E4}">
                <adec:decorative xmlns:adec="http://schemas.microsoft.com/office/drawing/2017/decorative" val="1"/>
              </a:ext>
            </a:extLst>
          </p:cNvPr>
          <p:cNvSpPr txBox="1">
            <a:spLocks/>
          </p:cNvSpPr>
          <p:nvPr/>
        </p:nvSpPr>
        <p:spPr>
          <a:xfrm>
            <a:off x="11665527" y="6414655"/>
            <a:ext cx="312420" cy="221672"/>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9A8CC36-6166-4CEA-BBCF-FFC3D7EF79DB}" type="slidenum">
              <a:rPr lang="en-US">
                <a:solidFill>
                  <a:srgbClr val="06304D"/>
                </a:solidFill>
              </a:rPr>
              <a:pPr algn="ctr"/>
              <a:t>8</a:t>
            </a:fld>
            <a:endParaRPr lang="en-US" dirty="0">
              <a:solidFill>
                <a:srgbClr val="06304D"/>
              </a:solidFill>
            </a:endParaRPr>
          </a:p>
        </p:txBody>
      </p:sp>
      <p:sp>
        <p:nvSpPr>
          <p:cNvPr id="2" name="Title 1">
            <a:extLst>
              <a:ext uri="{FF2B5EF4-FFF2-40B4-BE49-F238E27FC236}">
                <a16:creationId xmlns:a16="http://schemas.microsoft.com/office/drawing/2014/main" id="{8308D2D3-9A92-4B75-B7A3-D05034375B13}"/>
              </a:ext>
            </a:extLst>
          </p:cNvPr>
          <p:cNvSpPr>
            <a:spLocks noGrp="1"/>
          </p:cNvSpPr>
          <p:nvPr>
            <p:ph type="title"/>
          </p:nvPr>
        </p:nvSpPr>
        <p:spPr>
          <a:xfrm>
            <a:off x="-1" y="0"/>
            <a:ext cx="3772023" cy="6858000"/>
          </a:xfrm>
        </p:spPr>
        <p:txBody>
          <a:bodyPr vert="horz" lIns="68580" tIns="34290" rIns="68580" bIns="34290" rtlCol="0" anchor="ctr" anchorCtr="0">
            <a:normAutofit/>
          </a:bodyPr>
          <a:lstStyle/>
          <a:p>
            <a:r>
              <a:rPr lang="en-US" dirty="0"/>
              <a:t>Roles</a:t>
            </a:r>
            <a:br>
              <a:rPr lang="en-US" dirty="0"/>
            </a:br>
            <a:r>
              <a:rPr lang="en-US" dirty="0"/>
              <a:t>and</a:t>
            </a:r>
            <a:br>
              <a:rPr lang="en-US" dirty="0"/>
            </a:br>
            <a:r>
              <a:rPr lang="en-US" dirty="0"/>
              <a:t>Responsibilities</a:t>
            </a:r>
          </a:p>
        </p:txBody>
      </p:sp>
      <p:sp>
        <p:nvSpPr>
          <p:cNvPr id="30" name="Rectangle: Rounded Corners 29">
            <a:extLst>
              <a:ext uri="{FF2B5EF4-FFF2-40B4-BE49-F238E27FC236}">
                <a16:creationId xmlns:a16="http://schemas.microsoft.com/office/drawing/2014/main" id="{966A9861-97F9-5990-9449-D61C08C6ED3C}"/>
              </a:ext>
              <a:ext uri="{C183D7F6-B498-43B3-948B-1728B52AA6E4}">
                <adec:decorative xmlns:adec="http://schemas.microsoft.com/office/drawing/2017/decorative" val="1"/>
              </a:ext>
            </a:extLst>
          </p:cNvPr>
          <p:cNvSpPr/>
          <p:nvPr/>
        </p:nvSpPr>
        <p:spPr>
          <a:xfrm>
            <a:off x="4572000" y="1097280"/>
            <a:ext cx="2286000" cy="1920240"/>
          </a:xfrm>
          <a:prstGeom prst="roundRect">
            <a:avLst/>
          </a:prstGeom>
          <a:solidFill>
            <a:srgbClr val="06304D"/>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ctr" defTabSz="438150" hangingPunct="0"/>
            <a:r>
              <a:rPr lang="en-US" sz="2400" dirty="0">
                <a:solidFill>
                  <a:srgbClr val="FFFFFF"/>
                </a:solidFill>
                <a:sym typeface="Helvetica Light"/>
              </a:rPr>
              <a:t>SOS</a:t>
            </a:r>
          </a:p>
        </p:txBody>
      </p:sp>
      <p:sp>
        <p:nvSpPr>
          <p:cNvPr id="65" name="Rectangle: Rounded Corners 64">
            <a:extLst>
              <a:ext uri="{FF2B5EF4-FFF2-40B4-BE49-F238E27FC236}">
                <a16:creationId xmlns:a16="http://schemas.microsoft.com/office/drawing/2014/main" id="{E7872888-6628-00E7-1DD9-6783D5D719DF}"/>
              </a:ext>
              <a:ext uri="{C183D7F6-B498-43B3-948B-1728B52AA6E4}">
                <adec:decorative xmlns:adec="http://schemas.microsoft.com/office/drawing/2017/decorative" val="1"/>
              </a:ext>
            </a:extLst>
          </p:cNvPr>
          <p:cNvSpPr/>
          <p:nvPr/>
        </p:nvSpPr>
        <p:spPr>
          <a:xfrm>
            <a:off x="8229600" y="1097280"/>
            <a:ext cx="2286000" cy="1920240"/>
          </a:xfrm>
          <a:prstGeom prst="roundRect">
            <a:avLst/>
          </a:prstGeom>
          <a:solidFill>
            <a:srgbClr val="06304D"/>
          </a:solidFill>
          <a:ln w="12700" cap="flat">
            <a:noFill/>
            <a:miter lim="400000"/>
          </a:ln>
          <a:effectLst>
            <a:glow rad="127000">
              <a:srgbClr val="FFC43E"/>
            </a:glow>
            <a:softEdge rad="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ctr" defTabSz="438150" hangingPunct="0"/>
            <a:r>
              <a:rPr lang="en-US" sz="2400" dirty="0">
                <a:solidFill>
                  <a:srgbClr val="FFFFFF"/>
                </a:solidFill>
                <a:sym typeface="Helvetica Light"/>
              </a:rPr>
              <a:t>County Elections Officials</a:t>
            </a:r>
          </a:p>
        </p:txBody>
      </p:sp>
      <p:sp>
        <p:nvSpPr>
          <p:cNvPr id="66" name="Rectangle: Rounded Corners 65">
            <a:extLst>
              <a:ext uri="{FF2B5EF4-FFF2-40B4-BE49-F238E27FC236}">
                <a16:creationId xmlns:a16="http://schemas.microsoft.com/office/drawing/2014/main" id="{0B703491-1E11-21B0-B18A-2B923E5F9079}"/>
              </a:ext>
              <a:ext uri="{C183D7F6-B498-43B3-948B-1728B52AA6E4}">
                <adec:decorative xmlns:adec="http://schemas.microsoft.com/office/drawing/2017/decorative" val="1"/>
              </a:ext>
            </a:extLst>
          </p:cNvPr>
          <p:cNvSpPr/>
          <p:nvPr/>
        </p:nvSpPr>
        <p:spPr>
          <a:xfrm>
            <a:off x="4663440" y="4206240"/>
            <a:ext cx="2286000" cy="1920240"/>
          </a:xfrm>
          <a:prstGeom prst="roundRect">
            <a:avLst/>
          </a:prstGeom>
          <a:solidFill>
            <a:srgbClr val="06304D"/>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ctr" defTabSz="438150" hangingPunct="0"/>
            <a:r>
              <a:rPr lang="en-US" sz="2400" dirty="0">
                <a:solidFill>
                  <a:srgbClr val="FFFFFF"/>
                </a:solidFill>
                <a:sym typeface="Helvetica Light"/>
              </a:rPr>
              <a:t>SOS-tracked VRAs</a:t>
            </a:r>
          </a:p>
        </p:txBody>
      </p:sp>
      <p:sp>
        <p:nvSpPr>
          <p:cNvPr id="94" name="Content Placeholder 93" descr="Diagram of the 3-part team. SOS has a direct line to SOS-tracked VRAs and to County Elections Officials. County Elections officials have a direct connection to County-tracked VRAs">
            <a:extLst>
              <a:ext uri="{FF2B5EF4-FFF2-40B4-BE49-F238E27FC236}">
                <a16:creationId xmlns:a16="http://schemas.microsoft.com/office/drawing/2014/main" id="{CA4EEC5D-AE1E-ED80-AB7A-CF63506DB162}"/>
              </a:ext>
              <a:ext uri="{C183D7F6-B498-43B3-948B-1728B52AA6E4}">
                <adec:decorative xmlns:adec="http://schemas.microsoft.com/office/drawing/2017/decorative" val="0"/>
              </a:ext>
            </a:extLst>
          </p:cNvPr>
          <p:cNvSpPr>
            <a:spLocks noGrp="1"/>
          </p:cNvSpPr>
          <p:nvPr>
            <p:ph sz="quarter" idx="11"/>
          </p:nvPr>
        </p:nvSpPr>
        <p:spPr>
          <a:xfrm>
            <a:off x="8229600" y="4206240"/>
            <a:ext cx="2286000" cy="1920240"/>
          </a:xfrm>
          <a:prstGeom prst="roundRect">
            <a:avLst/>
          </a:prstGeom>
          <a:solidFill>
            <a:srgbClr val="06304D"/>
          </a:solidFill>
          <a:ln w="1270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ctr" defTabSz="438150" hangingPunct="0">
              <a:spcBef>
                <a:spcPts val="0"/>
              </a:spcBef>
              <a:buSzTx/>
            </a:pPr>
            <a:r>
              <a:rPr lang="en-US" dirty="0">
                <a:solidFill>
                  <a:srgbClr val="FFFFFF"/>
                </a:solidFill>
                <a:latin typeface="+mn-lt"/>
                <a:cs typeface="+mn-cs"/>
              </a:rPr>
              <a:t>County-tracked VRAs</a:t>
            </a:r>
          </a:p>
        </p:txBody>
      </p:sp>
      <p:cxnSp>
        <p:nvCxnSpPr>
          <p:cNvPr id="86" name="Straight Connector 85">
            <a:extLst>
              <a:ext uri="{FF2B5EF4-FFF2-40B4-BE49-F238E27FC236}">
                <a16:creationId xmlns:a16="http://schemas.microsoft.com/office/drawing/2014/main" id="{C9E53863-A096-869E-5CDE-DDE0D7A04A87}"/>
              </a:ext>
              <a:ext uri="{C183D7F6-B498-43B3-948B-1728B52AA6E4}">
                <adec:decorative xmlns:adec="http://schemas.microsoft.com/office/drawing/2017/decorative" val="1"/>
              </a:ext>
            </a:extLst>
          </p:cNvPr>
          <p:cNvCxnSpPr>
            <a:cxnSpLocks/>
          </p:cNvCxnSpPr>
          <p:nvPr/>
        </p:nvCxnSpPr>
        <p:spPr>
          <a:xfrm>
            <a:off x="3544667" y="4459583"/>
            <a:ext cx="0" cy="205740"/>
          </a:xfrm>
          <a:prstGeom prst="line">
            <a:avLst/>
          </a:prstGeom>
          <a:ln w="50800">
            <a:solidFill>
              <a:srgbClr val="1F4E79"/>
            </a:solidFill>
          </a:ln>
        </p:spPr>
        <p:style>
          <a:lnRef idx="1">
            <a:schemeClr val="accent1"/>
          </a:lnRef>
          <a:fillRef idx="0">
            <a:schemeClr val="accent1"/>
          </a:fillRef>
          <a:effectRef idx="0">
            <a:schemeClr val="accent1"/>
          </a:effectRef>
          <a:fontRef idx="minor">
            <a:schemeClr val="tx1"/>
          </a:fontRef>
        </p:style>
      </p:cxnSp>
      <p:pic>
        <p:nvPicPr>
          <p:cNvPr id="5" name="Graphic 4" descr="Transfer with solid fill">
            <a:extLst>
              <a:ext uri="{FF2B5EF4-FFF2-40B4-BE49-F238E27FC236}">
                <a16:creationId xmlns:a16="http://schemas.microsoft.com/office/drawing/2014/main" id="{51995BF3-E2A2-457D-1430-92FCDA142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32320" y="1600200"/>
            <a:ext cx="914400" cy="914400"/>
          </a:xfrm>
          <a:prstGeom prst="rect">
            <a:avLst/>
          </a:prstGeom>
        </p:spPr>
      </p:pic>
      <p:pic>
        <p:nvPicPr>
          <p:cNvPr id="6" name="Graphic 5" descr="Transfer with solid fill">
            <a:extLst>
              <a:ext uri="{FF2B5EF4-FFF2-40B4-BE49-F238E27FC236}">
                <a16:creationId xmlns:a16="http://schemas.microsoft.com/office/drawing/2014/main" id="{765B0DB3-7E98-455B-D616-521A1FFBC3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32320" y="1600200"/>
            <a:ext cx="914400" cy="914400"/>
          </a:xfrm>
          <a:prstGeom prst="rect">
            <a:avLst/>
          </a:prstGeom>
        </p:spPr>
      </p:pic>
      <p:pic>
        <p:nvPicPr>
          <p:cNvPr id="7" name="Graphic 6" descr="Transfer with solid fill">
            <a:extLst>
              <a:ext uri="{FF2B5EF4-FFF2-40B4-BE49-F238E27FC236}">
                <a16:creationId xmlns:a16="http://schemas.microsoft.com/office/drawing/2014/main" id="{CE6DB9EA-FA76-44E5-432A-1C497C0EC2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a:off x="5316830" y="3155916"/>
            <a:ext cx="979220" cy="914400"/>
          </a:xfrm>
          <a:prstGeom prst="rect">
            <a:avLst/>
          </a:prstGeom>
        </p:spPr>
      </p:pic>
      <p:pic>
        <p:nvPicPr>
          <p:cNvPr id="9" name="Graphic 8" descr="Transfer with solid fill">
            <a:extLst>
              <a:ext uri="{FF2B5EF4-FFF2-40B4-BE49-F238E27FC236}">
                <a16:creationId xmlns:a16="http://schemas.microsoft.com/office/drawing/2014/main" id="{54916551-55B8-0C7F-33D3-73AD8E3674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a:off x="8882990" y="3154680"/>
            <a:ext cx="979220" cy="914400"/>
          </a:xfrm>
          <a:prstGeom prst="rect">
            <a:avLst/>
          </a:prstGeom>
        </p:spPr>
      </p:pic>
      <p:pic>
        <p:nvPicPr>
          <p:cNvPr id="3" name="Slide 8">
            <a:hlinkClick r:id="" action="ppaction://media"/>
            <a:extLst>
              <a:ext uri="{FF2B5EF4-FFF2-40B4-BE49-F238E27FC236}">
                <a16:creationId xmlns:a16="http://schemas.microsoft.com/office/drawing/2014/main" id="{21CF1683-B5D5-4758-32A4-A73E5DC56B6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3006" y="6038128"/>
            <a:ext cx="487363" cy="487363"/>
          </a:xfrm>
          <a:prstGeom prst="rect">
            <a:avLst/>
          </a:prstGeom>
        </p:spPr>
      </p:pic>
    </p:spTree>
    <p:extLst>
      <p:ext uri="{BB962C8B-B14F-4D97-AF65-F5344CB8AC3E}">
        <p14:creationId xmlns:p14="http://schemas.microsoft.com/office/powerpoint/2010/main" val="1820551476"/>
      </p:ext>
    </p:extLst>
  </p:cSld>
  <p:clrMapOvr>
    <a:masterClrMapping/>
  </p:clrMapOvr>
  <mc:AlternateContent xmlns:mc="http://schemas.openxmlformats.org/markup-compatibility/2006" xmlns:p14="http://schemas.microsoft.com/office/powerpoint/2010/main">
    <mc:Choice Requires="p14">
      <p:transition spd="slow" p14:dur="2000" advClick="0" advTm="33990"/>
    </mc:Choice>
    <mc:Fallback xmlns="">
      <p:transition spd="slow" advClick="0" advTm="33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4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BF02D5-82EC-0A51-E307-0E2F4900D621}"/>
              </a:ext>
              <a:ext uri="{C183D7F6-B498-43B3-948B-1728B52AA6E4}">
                <adec:decorative xmlns:adec="http://schemas.microsoft.com/office/drawing/2017/decorative" val="1"/>
              </a:ext>
            </a:extLst>
          </p:cNvPr>
          <p:cNvSpPr>
            <a:spLocks noGrp="1"/>
          </p:cNvSpPr>
          <p:nvPr>
            <p:ph type="sldNum" sz="quarter" idx="2"/>
          </p:nvPr>
        </p:nvSpPr>
        <p:spPr>
          <a:xfrm>
            <a:off x="11704320" y="6400800"/>
            <a:ext cx="187552"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1DF6DF1C-0300-11DE-1F7E-444C1AD200F3}"/>
              </a:ext>
            </a:extLst>
          </p:cNvPr>
          <p:cNvSpPr>
            <a:spLocks noGrp="1"/>
          </p:cNvSpPr>
          <p:nvPr>
            <p:ph type="title"/>
          </p:nvPr>
        </p:nvSpPr>
        <p:spPr/>
        <p:txBody>
          <a:bodyPr/>
          <a:lstStyle/>
          <a:p>
            <a:r>
              <a:rPr lang="en-US" dirty="0"/>
              <a:t>Secretary of State</a:t>
            </a:r>
          </a:p>
        </p:txBody>
      </p:sp>
      <p:sp>
        <p:nvSpPr>
          <p:cNvPr id="3" name="Text Placeholder 2">
            <a:extLst>
              <a:ext uri="{FF2B5EF4-FFF2-40B4-BE49-F238E27FC236}">
                <a16:creationId xmlns:a16="http://schemas.microsoft.com/office/drawing/2014/main" id="{7416A496-1A6F-FCA1-4D2D-6A7F0CA6C2C7}"/>
              </a:ext>
            </a:extLst>
          </p:cNvPr>
          <p:cNvSpPr>
            <a:spLocks noGrp="1"/>
          </p:cNvSpPr>
          <p:nvPr>
            <p:ph type="body" sz="quarter" idx="13"/>
          </p:nvPr>
        </p:nvSpPr>
        <p:spPr>
          <a:xfrm>
            <a:off x="1112520" y="1055715"/>
            <a:ext cx="9966960" cy="1188720"/>
          </a:xfrm>
        </p:spPr>
        <p:txBody>
          <a:bodyPr lIns="1097280" rIns="68580" anchor="ctr" anchorCtr="0"/>
          <a:lstStyle/>
          <a:p>
            <a:r>
              <a:rPr lang="en-US" sz="2800" dirty="0"/>
              <a:t>Coordinate with county elections officials and VRAs on implementation</a:t>
            </a:r>
          </a:p>
        </p:txBody>
      </p:sp>
      <p:sp>
        <p:nvSpPr>
          <p:cNvPr id="4" name="Text Placeholder 3">
            <a:extLst>
              <a:ext uri="{FF2B5EF4-FFF2-40B4-BE49-F238E27FC236}">
                <a16:creationId xmlns:a16="http://schemas.microsoft.com/office/drawing/2014/main" id="{803708AF-825D-7265-C4E4-0F2A9C44A510}"/>
              </a:ext>
            </a:extLst>
          </p:cNvPr>
          <p:cNvSpPr>
            <a:spLocks noGrp="1"/>
          </p:cNvSpPr>
          <p:nvPr>
            <p:ph type="body" sz="quarter" idx="14"/>
          </p:nvPr>
        </p:nvSpPr>
        <p:spPr>
          <a:xfrm>
            <a:off x="1112520" y="2421770"/>
            <a:ext cx="9966960" cy="1280160"/>
          </a:xfrm>
        </p:spPr>
        <p:txBody>
          <a:bodyPr lIns="1097280" anchor="ctr" anchorCtr="0"/>
          <a:lstStyle/>
          <a:p>
            <a:r>
              <a:rPr lang="en-US" sz="2800" dirty="0"/>
              <a:t>Publish monthly reports with voter registration numbers from VRAs and each of their offices and sites</a:t>
            </a:r>
          </a:p>
        </p:txBody>
      </p:sp>
      <p:sp>
        <p:nvSpPr>
          <p:cNvPr id="5" name="Text Placeholder 4">
            <a:extLst>
              <a:ext uri="{FF2B5EF4-FFF2-40B4-BE49-F238E27FC236}">
                <a16:creationId xmlns:a16="http://schemas.microsoft.com/office/drawing/2014/main" id="{6AFF4F46-F2F4-5514-F575-7F6133A46559}"/>
              </a:ext>
            </a:extLst>
          </p:cNvPr>
          <p:cNvSpPr>
            <a:spLocks noGrp="1"/>
          </p:cNvSpPr>
          <p:nvPr>
            <p:ph type="body" sz="quarter" idx="15"/>
          </p:nvPr>
        </p:nvSpPr>
        <p:spPr>
          <a:xfrm>
            <a:off x="1112520" y="3861610"/>
            <a:ext cx="9966960" cy="1188720"/>
          </a:xfrm>
        </p:spPr>
        <p:txBody>
          <a:bodyPr lIns="1097280" anchor="ctr" anchorCtr="0"/>
          <a:lstStyle/>
          <a:p>
            <a:r>
              <a:rPr lang="en-US" sz="2800" dirty="0"/>
              <a:t>Publish biennial voter registration reports for the US Election Assistance Commission (EAC)</a:t>
            </a:r>
          </a:p>
        </p:txBody>
      </p:sp>
      <p:sp>
        <p:nvSpPr>
          <p:cNvPr id="6" name="Text Placeholder 5">
            <a:extLst>
              <a:ext uri="{FF2B5EF4-FFF2-40B4-BE49-F238E27FC236}">
                <a16:creationId xmlns:a16="http://schemas.microsoft.com/office/drawing/2014/main" id="{A5541168-821A-5A0A-827E-6BF7D6F7CC1B}"/>
              </a:ext>
            </a:extLst>
          </p:cNvPr>
          <p:cNvSpPr>
            <a:spLocks noGrp="1"/>
          </p:cNvSpPr>
          <p:nvPr>
            <p:ph type="body" sz="quarter" idx="16"/>
          </p:nvPr>
        </p:nvSpPr>
        <p:spPr>
          <a:xfrm>
            <a:off x="1112520" y="5212080"/>
            <a:ext cx="9966960" cy="1188720"/>
          </a:xfrm>
        </p:spPr>
        <p:txBody>
          <a:bodyPr lIns="1097280" anchor="ctr" anchorCtr="0"/>
          <a:lstStyle/>
          <a:p>
            <a:r>
              <a:rPr lang="en-US" sz="2800" dirty="0"/>
              <a:t>Prepare training materials</a:t>
            </a:r>
          </a:p>
        </p:txBody>
      </p:sp>
      <p:pic>
        <p:nvPicPr>
          <p:cNvPr id="8" name="Picture 7">
            <a:extLst>
              <a:ext uri="{FF2B5EF4-FFF2-40B4-BE49-F238E27FC236}">
                <a16:creationId xmlns:a16="http://schemas.microsoft.com/office/drawing/2014/main" id="{89ABB9B7-C032-6A1E-40C7-D51765ED2550}"/>
              </a:ext>
              <a:ext uri="{C183D7F6-B498-43B3-948B-1728B52AA6E4}">
                <adec:decorative xmlns:adec="http://schemas.microsoft.com/office/drawing/2017/decorative" val="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690659" y="81462"/>
            <a:ext cx="767925" cy="731520"/>
          </a:xfrm>
          <a:prstGeom prst="rect">
            <a:avLst/>
          </a:prstGeom>
        </p:spPr>
      </p:pic>
      <p:sp>
        <p:nvSpPr>
          <p:cNvPr id="13" name="Rectangle 12">
            <a:extLst>
              <a:ext uri="{FF2B5EF4-FFF2-40B4-BE49-F238E27FC236}">
                <a16:creationId xmlns:a16="http://schemas.microsoft.com/office/drawing/2014/main" id="{E0C4490A-B2DD-7D37-B944-314D2184C2A3}"/>
              </a:ext>
              <a:ext uri="{C183D7F6-B498-43B3-948B-1728B52AA6E4}">
                <adec:decorative xmlns:adec="http://schemas.microsoft.com/office/drawing/2017/decorative" val="1"/>
              </a:ext>
            </a:extLst>
          </p:cNvPr>
          <p:cNvSpPr>
            <a:spLocks noChangeAspect="1"/>
          </p:cNvSpPr>
          <p:nvPr/>
        </p:nvSpPr>
        <p:spPr>
          <a:xfrm>
            <a:off x="1371600" y="1371600"/>
            <a:ext cx="548640" cy="548640"/>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1659FA78-C886-351D-2C3A-F8BE38E341D8}"/>
              </a:ext>
              <a:ext uri="{C183D7F6-B498-43B3-948B-1728B52AA6E4}">
                <adec:decorative xmlns:adec="http://schemas.microsoft.com/office/drawing/2017/decorative" val="1"/>
              </a:ext>
            </a:extLst>
          </p:cNvPr>
          <p:cNvSpPr>
            <a:spLocks noChangeAspect="1"/>
          </p:cNvSpPr>
          <p:nvPr/>
        </p:nvSpPr>
        <p:spPr>
          <a:xfrm>
            <a:off x="1371600" y="2789262"/>
            <a:ext cx="548640" cy="548640"/>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D8CE1FFA-D19E-505A-2E1D-FDCF3FB86AD5}"/>
              </a:ext>
              <a:ext uri="{C183D7F6-B498-43B3-948B-1728B52AA6E4}">
                <adec:decorative xmlns:adec="http://schemas.microsoft.com/office/drawing/2017/decorative" val="1"/>
              </a:ext>
            </a:extLst>
          </p:cNvPr>
          <p:cNvSpPr/>
          <p:nvPr/>
        </p:nvSpPr>
        <p:spPr>
          <a:xfrm>
            <a:off x="1371600" y="4149784"/>
            <a:ext cx="548640" cy="548640"/>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1B04E24B-F907-B389-0C16-ACA4BC123A49}"/>
              </a:ext>
              <a:ext uri="{C183D7F6-B498-43B3-948B-1728B52AA6E4}">
                <adec:decorative xmlns:adec="http://schemas.microsoft.com/office/drawing/2017/decorative" val="1"/>
              </a:ext>
            </a:extLst>
          </p:cNvPr>
          <p:cNvSpPr/>
          <p:nvPr/>
        </p:nvSpPr>
        <p:spPr>
          <a:xfrm>
            <a:off x="1371600" y="5524151"/>
            <a:ext cx="548640" cy="548640"/>
          </a:xfrm>
          <a:prstGeom prst="rect">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 name="Slide 9">
            <a:hlinkClick r:id="" action="ppaction://media"/>
            <a:extLst>
              <a:ext uri="{FF2B5EF4-FFF2-40B4-BE49-F238E27FC236}">
                <a16:creationId xmlns:a16="http://schemas.microsoft.com/office/drawing/2014/main" id="{D07A2091-7063-83A1-0BF7-0F0FAEE8F83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51936" y="6072791"/>
            <a:ext cx="487363" cy="487363"/>
          </a:xfrm>
          <a:prstGeom prst="rect">
            <a:avLst/>
          </a:prstGeom>
        </p:spPr>
      </p:pic>
    </p:spTree>
    <p:extLst>
      <p:ext uri="{BB962C8B-B14F-4D97-AF65-F5344CB8AC3E}">
        <p14:creationId xmlns:p14="http://schemas.microsoft.com/office/powerpoint/2010/main" val="1829532429"/>
      </p:ext>
    </p:extLst>
  </p:cSld>
  <p:clrMapOvr>
    <a:masterClrMapping/>
  </p:clrMapOvr>
  <p:transition spd="med" advTm="285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52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439-26A4-762E-FBB1-9EF028BB8AB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22BFDE-F81F-283A-B42B-567507CCAC6A}"/>
              </a:ext>
              <a:ext uri="{C183D7F6-B498-43B3-948B-1728B52AA6E4}">
                <adec:decorative xmlns:adec="http://schemas.microsoft.com/office/drawing/2017/decorative" val="1"/>
              </a:ext>
            </a:extLst>
          </p:cNvPr>
          <p:cNvSpPr>
            <a:spLocks noGrp="1"/>
          </p:cNvSpPr>
          <p:nvPr>
            <p:ph type="sldNum" sz="quarter" idx="2"/>
          </p:nvPr>
        </p:nvSpPr>
        <p:spPr>
          <a:xfrm>
            <a:off x="11704321" y="6505280"/>
            <a:ext cx="272510"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6537371B-0FF8-337B-5387-82DF0DCF69CF}"/>
              </a:ext>
            </a:extLst>
          </p:cNvPr>
          <p:cNvSpPr>
            <a:spLocks noGrp="1"/>
          </p:cNvSpPr>
          <p:nvPr>
            <p:ph type="title"/>
          </p:nvPr>
        </p:nvSpPr>
        <p:spPr/>
        <p:txBody>
          <a:bodyPr/>
          <a:lstStyle/>
          <a:p>
            <a:r>
              <a:rPr lang="en-US" dirty="0"/>
              <a:t>County Elections Officials</a:t>
            </a:r>
          </a:p>
        </p:txBody>
      </p:sp>
      <p:sp>
        <p:nvSpPr>
          <p:cNvPr id="3" name="Text Placeholder 2">
            <a:extLst>
              <a:ext uri="{FF2B5EF4-FFF2-40B4-BE49-F238E27FC236}">
                <a16:creationId xmlns:a16="http://schemas.microsoft.com/office/drawing/2014/main" id="{D673FA71-04FA-E91C-A2FA-881ADF23681E}"/>
              </a:ext>
            </a:extLst>
          </p:cNvPr>
          <p:cNvSpPr>
            <a:spLocks noGrp="1"/>
          </p:cNvSpPr>
          <p:nvPr>
            <p:ph type="body" sz="quarter" idx="13"/>
          </p:nvPr>
        </p:nvSpPr>
        <p:spPr>
          <a:gradFill>
            <a:gsLst>
              <a:gs pos="49000">
                <a:srgbClr val="06304D"/>
              </a:gs>
              <a:gs pos="72000">
                <a:srgbClr val="205D96"/>
              </a:gs>
            </a:gsLst>
            <a:lin ang="10800000" scaled="1"/>
          </a:gradFill>
          <a:ln w="25400">
            <a:solidFill>
              <a:srgbClr val="FFC43E"/>
            </a:solidFill>
          </a:ln>
        </p:spPr>
        <p:txBody>
          <a:bodyPr/>
          <a:lstStyle/>
          <a:p>
            <a:pPr algn="ctr"/>
            <a:r>
              <a:rPr lang="en-US" sz="2800" dirty="0"/>
              <a:t>Designate an NVRA Coordinator</a:t>
            </a:r>
          </a:p>
        </p:txBody>
      </p:sp>
      <p:sp>
        <p:nvSpPr>
          <p:cNvPr id="4" name="Text Placeholder 3">
            <a:extLst>
              <a:ext uri="{FF2B5EF4-FFF2-40B4-BE49-F238E27FC236}">
                <a16:creationId xmlns:a16="http://schemas.microsoft.com/office/drawing/2014/main" id="{489C290B-5726-32A6-9A20-3B209C8AF5B0}"/>
              </a:ext>
            </a:extLst>
          </p:cNvPr>
          <p:cNvSpPr>
            <a:spLocks noGrp="1"/>
          </p:cNvSpPr>
          <p:nvPr>
            <p:ph type="body" sz="quarter" idx="14"/>
          </p:nvPr>
        </p:nvSpPr>
        <p:spPr>
          <a:gradFill>
            <a:gsLst>
              <a:gs pos="49000">
                <a:srgbClr val="06304D"/>
              </a:gs>
              <a:gs pos="72000">
                <a:srgbClr val="205D96"/>
              </a:gs>
            </a:gsLst>
            <a:lin ang="10800000" scaled="1"/>
          </a:gradFill>
          <a:ln w="25400">
            <a:solidFill>
              <a:srgbClr val="FFC43E"/>
            </a:solidFill>
          </a:ln>
        </p:spPr>
        <p:txBody>
          <a:bodyPr/>
          <a:lstStyle/>
          <a:p>
            <a:pPr algn="ctr"/>
            <a:r>
              <a:rPr lang="en-US" sz="2800" dirty="0"/>
              <a:t>Maintain a VRA roster</a:t>
            </a:r>
          </a:p>
        </p:txBody>
      </p:sp>
      <p:sp>
        <p:nvSpPr>
          <p:cNvPr id="5" name="Text Placeholder 4">
            <a:extLst>
              <a:ext uri="{FF2B5EF4-FFF2-40B4-BE49-F238E27FC236}">
                <a16:creationId xmlns:a16="http://schemas.microsoft.com/office/drawing/2014/main" id="{3CC8F1B5-1ED3-8E82-66DB-E4302B015A9C}"/>
              </a:ext>
            </a:extLst>
          </p:cNvPr>
          <p:cNvSpPr>
            <a:spLocks noGrp="1"/>
          </p:cNvSpPr>
          <p:nvPr>
            <p:ph type="body" sz="quarter" idx="15"/>
          </p:nvPr>
        </p:nvSpPr>
        <p:spPr>
          <a:gradFill>
            <a:gsLst>
              <a:gs pos="49000">
                <a:srgbClr val="06304D"/>
              </a:gs>
              <a:gs pos="72000">
                <a:srgbClr val="205D96"/>
              </a:gs>
            </a:gsLst>
            <a:lin ang="10800000" scaled="1"/>
          </a:gradFill>
          <a:ln w="25400">
            <a:solidFill>
              <a:srgbClr val="FFC43E"/>
            </a:solidFill>
          </a:ln>
        </p:spPr>
        <p:txBody>
          <a:bodyPr/>
          <a:lstStyle/>
          <a:p>
            <a:pPr algn="ctr"/>
            <a:r>
              <a:rPr lang="en-US" sz="2800" dirty="0"/>
              <a:t>Provide VRCs to VRAs in the county</a:t>
            </a:r>
          </a:p>
        </p:txBody>
      </p:sp>
      <p:sp>
        <p:nvSpPr>
          <p:cNvPr id="6" name="Text Placeholder 5">
            <a:extLst>
              <a:ext uri="{FF2B5EF4-FFF2-40B4-BE49-F238E27FC236}">
                <a16:creationId xmlns:a16="http://schemas.microsoft.com/office/drawing/2014/main" id="{8B7AB5F1-87FA-B378-4C38-ADCE53A90C6F}"/>
              </a:ext>
            </a:extLst>
          </p:cNvPr>
          <p:cNvSpPr>
            <a:spLocks noGrp="1"/>
          </p:cNvSpPr>
          <p:nvPr>
            <p:ph type="body" sz="quarter" idx="16"/>
          </p:nvPr>
        </p:nvSpPr>
        <p:spPr>
          <a:gradFill>
            <a:gsLst>
              <a:gs pos="49000">
                <a:srgbClr val="06304D"/>
              </a:gs>
              <a:gs pos="72000">
                <a:srgbClr val="205D96"/>
              </a:gs>
            </a:gsLst>
            <a:lin ang="10800000" scaled="1"/>
          </a:gradFill>
          <a:ln w="25400">
            <a:solidFill>
              <a:srgbClr val="FFC43E"/>
            </a:solidFill>
          </a:ln>
        </p:spPr>
        <p:txBody>
          <a:bodyPr/>
          <a:lstStyle/>
          <a:p>
            <a:pPr algn="ctr">
              <a:spcAft>
                <a:spcPts val="450"/>
              </a:spcAft>
            </a:pPr>
            <a:r>
              <a:rPr lang="en-US" dirty="0"/>
              <a:t>Track VRCs issued to VRAs and report to:</a:t>
            </a:r>
          </a:p>
          <a:p>
            <a:pPr marL="457200" indent="-457200">
              <a:spcAft>
                <a:spcPts val="1200"/>
              </a:spcAft>
              <a:buClr>
                <a:srgbClr val="FFC43E"/>
              </a:buClr>
              <a:buSzPct val="125000"/>
              <a:buFont typeface="Arial" panose="020B0604020202020204" pitchFamily="34" charset="0"/>
              <a:buChar char="►"/>
            </a:pPr>
            <a:r>
              <a:rPr lang="en-US" dirty="0"/>
              <a:t>SOS - each month</a:t>
            </a:r>
          </a:p>
          <a:p>
            <a:pPr marL="457200" indent="-457200">
              <a:buClr>
                <a:srgbClr val="FFC43E"/>
              </a:buClr>
              <a:buSzPct val="125000"/>
              <a:buFont typeface="Arial" panose="020B0604020202020204" pitchFamily="34" charset="0"/>
              <a:buChar char="►"/>
            </a:pPr>
            <a:r>
              <a:rPr lang="en-US" dirty="0"/>
              <a:t>EAC - every two years</a:t>
            </a:r>
          </a:p>
        </p:txBody>
      </p:sp>
      <p:sp>
        <p:nvSpPr>
          <p:cNvPr id="8" name="Text Placeholder 7">
            <a:extLst>
              <a:ext uri="{FF2B5EF4-FFF2-40B4-BE49-F238E27FC236}">
                <a16:creationId xmlns:a16="http://schemas.microsoft.com/office/drawing/2014/main" id="{46C48E16-4102-EFA7-ED1E-1E6183B90521}"/>
              </a:ext>
            </a:extLst>
          </p:cNvPr>
          <p:cNvSpPr>
            <a:spLocks noGrp="1"/>
          </p:cNvSpPr>
          <p:nvPr>
            <p:ph type="body" sz="quarter" idx="17"/>
          </p:nvPr>
        </p:nvSpPr>
        <p:spPr>
          <a:ln w="25400">
            <a:solidFill>
              <a:srgbClr val="FFC43E"/>
            </a:solidFill>
          </a:ln>
        </p:spPr>
        <p:txBody>
          <a:bodyPr/>
          <a:lstStyle/>
          <a:p>
            <a:pPr algn="ctr"/>
            <a:r>
              <a:rPr lang="en-US" sz="2800" dirty="0"/>
              <a:t>Assist VRAs with training, upon request</a:t>
            </a:r>
          </a:p>
        </p:txBody>
      </p:sp>
      <p:pic>
        <p:nvPicPr>
          <p:cNvPr id="13" name="Graphic 12">
            <a:extLst>
              <a:ext uri="{FF2B5EF4-FFF2-40B4-BE49-F238E27FC236}">
                <a16:creationId xmlns:a16="http://schemas.microsoft.com/office/drawing/2014/main" id="{FC3612F3-8C53-4BF0-5C6B-307802748617}"/>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62000" y="4324004"/>
            <a:ext cx="1920240" cy="1920240"/>
          </a:xfrm>
          <a:prstGeom prst="rect">
            <a:avLst/>
          </a:prstGeom>
        </p:spPr>
      </p:pic>
      <p:pic>
        <p:nvPicPr>
          <p:cNvPr id="9" name="Slid 10">
            <a:hlinkClick r:id="" action="ppaction://media"/>
            <a:extLst>
              <a:ext uri="{FF2B5EF4-FFF2-40B4-BE49-F238E27FC236}">
                <a16:creationId xmlns:a16="http://schemas.microsoft.com/office/drawing/2014/main" id="{BEFFFA40-A1DD-43C4-1887-985BFEBEC6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74301" y="6244244"/>
            <a:ext cx="487363" cy="487363"/>
          </a:xfrm>
          <a:prstGeom prst="rect">
            <a:avLst/>
          </a:prstGeom>
        </p:spPr>
      </p:pic>
    </p:spTree>
    <p:extLst>
      <p:ext uri="{BB962C8B-B14F-4D97-AF65-F5344CB8AC3E}">
        <p14:creationId xmlns:p14="http://schemas.microsoft.com/office/powerpoint/2010/main" val="3214878243"/>
      </p:ext>
    </p:extLst>
  </p:cSld>
  <p:clrMapOvr>
    <a:masterClrMapping/>
  </p:clrMapOvr>
  <p:transition spd="med" advTm="381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1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3B7ED-59E0-CB65-B5FC-FA7BA210B5B4}"/>
            </a:ext>
          </a:extLst>
        </p:cNvPr>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E65D4DAD-FFC5-B984-42E7-0FB6231522F7}"/>
              </a:ext>
              <a:ext uri="{C183D7F6-B498-43B3-948B-1728B52AA6E4}">
                <adec:decorative xmlns:adec="http://schemas.microsoft.com/office/drawing/2017/decorative" val="1"/>
              </a:ext>
            </a:extLst>
          </p:cNvPr>
          <p:cNvSpPr>
            <a:spLocks noGrp="1"/>
          </p:cNvSpPr>
          <p:nvPr>
            <p:ph type="sldNum" sz="quarter" idx="2"/>
          </p:nvPr>
        </p:nvSpPr>
        <p:spPr>
          <a:xfrm>
            <a:off x="11781810" y="6464340"/>
            <a:ext cx="261097"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a:ln>
                  <a:noFill/>
                </a:ln>
                <a:solidFill>
                  <a:srgbClr val="06304D"/>
                </a:solidFill>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06304D"/>
              </a:solidFill>
              <a:effectLst/>
              <a:uLnTx/>
              <a:uFillTx/>
              <a:latin typeface="Arial" panose="020B0604020202020204"/>
              <a:ea typeface="+mn-ea"/>
              <a:cs typeface="Arial" panose="020B0604020202020204" pitchFamily="34" charset="0"/>
            </a:endParaRPr>
          </a:p>
        </p:txBody>
      </p:sp>
      <p:sp>
        <p:nvSpPr>
          <p:cNvPr id="2" name="Title 1">
            <a:extLst>
              <a:ext uri="{FF2B5EF4-FFF2-40B4-BE49-F238E27FC236}">
                <a16:creationId xmlns:a16="http://schemas.microsoft.com/office/drawing/2014/main" id="{DEA16EFB-D617-30AE-BB1D-112F18F84108}"/>
              </a:ext>
            </a:extLst>
          </p:cNvPr>
          <p:cNvSpPr>
            <a:spLocks noGrp="1"/>
          </p:cNvSpPr>
          <p:nvPr>
            <p:ph type="title"/>
          </p:nvPr>
        </p:nvSpPr>
        <p:spPr/>
        <p:txBody>
          <a:bodyPr vert="horz" lIns="68580" tIns="34290" rIns="68580" bIns="34290" rtlCol="0" anchor="ctr">
            <a:noAutofit/>
          </a:bodyPr>
          <a:lstStyle/>
          <a:p>
            <a:r>
              <a:rPr lang="en-US" dirty="0"/>
              <a:t>Voter Registration Agencies</a:t>
            </a:r>
          </a:p>
        </p:txBody>
      </p:sp>
      <p:sp>
        <p:nvSpPr>
          <p:cNvPr id="3" name="Content Placeholder 2">
            <a:extLst>
              <a:ext uri="{FF2B5EF4-FFF2-40B4-BE49-F238E27FC236}">
                <a16:creationId xmlns:a16="http://schemas.microsoft.com/office/drawing/2014/main" id="{52E0385B-8A0A-CFC6-27AE-A5717BADE600}"/>
              </a:ext>
            </a:extLst>
          </p:cNvPr>
          <p:cNvSpPr>
            <a:spLocks noGrp="1"/>
          </p:cNvSpPr>
          <p:nvPr>
            <p:ph type="body" sz="quarter" idx="13"/>
          </p:nvPr>
        </p:nvSpPr>
        <p:spPr>
          <a:xfrm>
            <a:off x="724456" y="1080645"/>
            <a:ext cx="3200400" cy="2560320"/>
          </a:xfrm>
          <a:prstGeom prst="rect">
            <a:avLst/>
          </a:prstGeom>
          <a:scene3d>
            <a:camera prst="orthographicFront"/>
            <a:lightRig rig="threePt" dir="t"/>
          </a:scene3d>
          <a:sp3d>
            <a:bevelT w="165100" prst="coolSlant"/>
          </a:sp3d>
        </p:spPr>
        <p:txBody>
          <a:bodyPr tIns="0"/>
          <a:lstStyle/>
          <a:p>
            <a:pPr algn="ctr"/>
            <a:r>
              <a:rPr lang="en-US" sz="2800" dirty="0"/>
              <a:t>Offer Voter Registration</a:t>
            </a:r>
          </a:p>
        </p:txBody>
      </p:sp>
      <p:sp>
        <p:nvSpPr>
          <p:cNvPr id="4" name="Text Placeholder 3">
            <a:extLst>
              <a:ext uri="{FF2B5EF4-FFF2-40B4-BE49-F238E27FC236}">
                <a16:creationId xmlns:a16="http://schemas.microsoft.com/office/drawing/2014/main" id="{ACE0503B-C828-8003-C48E-077882E20EF6}"/>
              </a:ext>
            </a:extLst>
          </p:cNvPr>
          <p:cNvSpPr>
            <a:spLocks noGrp="1"/>
          </p:cNvSpPr>
          <p:nvPr>
            <p:ph type="body" sz="quarter" idx="14"/>
          </p:nvPr>
        </p:nvSpPr>
        <p:spPr>
          <a:xfrm>
            <a:off x="4495800" y="1080645"/>
            <a:ext cx="3200400" cy="2560320"/>
          </a:xfrm>
          <a:prstGeom prst="rect">
            <a:avLst/>
          </a:prstGeom>
          <a:scene3d>
            <a:camera prst="orthographicFront"/>
            <a:lightRig rig="threePt" dir="t"/>
          </a:scene3d>
          <a:sp3d>
            <a:bevelT w="165100" prst="coolSlant"/>
          </a:sp3d>
        </p:spPr>
        <p:txBody>
          <a:bodyPr tIns="0"/>
          <a:lstStyle/>
          <a:p>
            <a:pPr algn="ctr"/>
            <a:r>
              <a:rPr lang="en-US" sz="2800" dirty="0"/>
              <a:t>Designate an NVRA Coordinator at each location</a:t>
            </a:r>
          </a:p>
        </p:txBody>
      </p:sp>
      <p:sp>
        <p:nvSpPr>
          <p:cNvPr id="12" name="Text Placeholder 11">
            <a:extLst>
              <a:ext uri="{FF2B5EF4-FFF2-40B4-BE49-F238E27FC236}">
                <a16:creationId xmlns:a16="http://schemas.microsoft.com/office/drawing/2014/main" id="{FA657A6C-AB25-CAEC-9425-054DE007F119}"/>
              </a:ext>
            </a:extLst>
          </p:cNvPr>
          <p:cNvSpPr>
            <a:spLocks noGrp="1"/>
          </p:cNvSpPr>
          <p:nvPr>
            <p:ph type="body" sz="quarter" idx="15"/>
          </p:nvPr>
        </p:nvSpPr>
        <p:spPr>
          <a:xfrm>
            <a:off x="8308288" y="1080645"/>
            <a:ext cx="3200400" cy="2560320"/>
          </a:xfrm>
          <a:prstGeom prst="rect">
            <a:avLst/>
          </a:prstGeom>
          <a:scene3d>
            <a:camera prst="orthographicFront"/>
            <a:lightRig rig="threePt" dir="t"/>
          </a:scene3d>
          <a:sp3d>
            <a:bevelT w="165100" prst="coolSlant"/>
          </a:sp3d>
        </p:spPr>
        <p:txBody>
          <a:bodyPr tIns="0"/>
          <a:lstStyle/>
          <a:p>
            <a:pPr algn="ctr"/>
            <a:r>
              <a:rPr lang="en-US" dirty="0"/>
              <a:t>Notify county elections officials of the location of each of office and site</a:t>
            </a:r>
          </a:p>
        </p:txBody>
      </p:sp>
      <p:sp>
        <p:nvSpPr>
          <p:cNvPr id="15" name="Text Placeholder 14">
            <a:extLst>
              <a:ext uri="{FF2B5EF4-FFF2-40B4-BE49-F238E27FC236}">
                <a16:creationId xmlns:a16="http://schemas.microsoft.com/office/drawing/2014/main" id="{4F7C2005-8C59-FDC1-5B1F-4ACDE4942A2A}"/>
              </a:ext>
            </a:extLst>
          </p:cNvPr>
          <p:cNvSpPr>
            <a:spLocks noGrp="1"/>
          </p:cNvSpPr>
          <p:nvPr>
            <p:ph type="body" sz="quarter" idx="16"/>
          </p:nvPr>
        </p:nvSpPr>
        <p:spPr>
          <a:xfrm>
            <a:off x="724456" y="4003960"/>
            <a:ext cx="3200400" cy="2560320"/>
          </a:xfrm>
          <a:prstGeom prst="rect">
            <a:avLst/>
          </a:prstGeom>
          <a:scene3d>
            <a:camera prst="orthographicFront"/>
            <a:lightRig rig="threePt" dir="t"/>
          </a:scene3d>
          <a:sp3d>
            <a:bevelT w="165100" prst="coolSlant"/>
          </a:sp3d>
        </p:spPr>
        <p:txBody>
          <a:bodyPr tIns="0" anchor="ctr" anchorCtr="0"/>
          <a:lstStyle/>
          <a:p>
            <a:pPr algn="ctr"/>
            <a:r>
              <a:rPr lang="en-US" sz="2800" dirty="0"/>
              <a:t>Print VPFs </a:t>
            </a:r>
          </a:p>
          <a:p>
            <a:pPr algn="ctr"/>
            <a:r>
              <a:rPr lang="en-US" sz="2800" dirty="0"/>
              <a:t>from SOS website </a:t>
            </a:r>
            <a:r>
              <a:rPr lang="en-US" sz="2800"/>
              <a:t>in required </a:t>
            </a:r>
            <a:r>
              <a:rPr lang="en-US" sz="2800" dirty="0"/>
              <a:t>languages</a:t>
            </a:r>
          </a:p>
        </p:txBody>
      </p:sp>
      <p:sp>
        <p:nvSpPr>
          <p:cNvPr id="16" name="Text Placeholder 15">
            <a:extLst>
              <a:ext uri="{FF2B5EF4-FFF2-40B4-BE49-F238E27FC236}">
                <a16:creationId xmlns:a16="http://schemas.microsoft.com/office/drawing/2014/main" id="{0DAB6E80-AA9A-E423-2B26-2EF19A562FBA}"/>
              </a:ext>
            </a:extLst>
          </p:cNvPr>
          <p:cNvSpPr>
            <a:spLocks noGrp="1"/>
          </p:cNvSpPr>
          <p:nvPr>
            <p:ph type="body" sz="quarter" idx="17"/>
          </p:nvPr>
        </p:nvSpPr>
        <p:spPr>
          <a:xfrm>
            <a:off x="4495800" y="4003960"/>
            <a:ext cx="3200400" cy="2560320"/>
          </a:xfrm>
          <a:prstGeom prst="rect">
            <a:avLst/>
          </a:prstGeom>
          <a:scene3d>
            <a:camera prst="orthographicFront"/>
            <a:lightRig rig="threePt" dir="t"/>
          </a:scene3d>
          <a:sp3d>
            <a:bevelT w="165100" prst="coolSlant"/>
          </a:sp3d>
        </p:spPr>
        <p:txBody>
          <a:bodyPr tIns="0"/>
          <a:lstStyle/>
          <a:p>
            <a:pPr algn="ctr"/>
            <a:r>
              <a:rPr lang="en-US" sz="2800" dirty="0"/>
              <a:t>Order VRCs in required languages</a:t>
            </a:r>
          </a:p>
        </p:txBody>
      </p:sp>
      <p:sp>
        <p:nvSpPr>
          <p:cNvPr id="17" name="Text Placeholder 16">
            <a:extLst>
              <a:ext uri="{FF2B5EF4-FFF2-40B4-BE49-F238E27FC236}">
                <a16:creationId xmlns:a16="http://schemas.microsoft.com/office/drawing/2014/main" id="{D23199A4-2D3A-8EAE-08D6-D6D1F2BB55D4}"/>
              </a:ext>
            </a:extLst>
          </p:cNvPr>
          <p:cNvSpPr>
            <a:spLocks noGrp="1"/>
          </p:cNvSpPr>
          <p:nvPr>
            <p:ph type="body" sz="quarter" idx="18"/>
          </p:nvPr>
        </p:nvSpPr>
        <p:spPr>
          <a:xfrm>
            <a:off x="8337346" y="4003960"/>
            <a:ext cx="3200400" cy="2560320"/>
          </a:xfrm>
          <a:prstGeom prst="rect">
            <a:avLst/>
          </a:prstGeom>
          <a:scene3d>
            <a:camera prst="orthographicFront"/>
            <a:lightRig rig="threePt" dir="t"/>
          </a:scene3d>
          <a:sp3d>
            <a:bevelT w="165100" prst="coolSlant"/>
          </a:sp3d>
        </p:spPr>
        <p:txBody>
          <a:bodyPr tIns="0" anchor="ctr" anchorCtr="0"/>
          <a:lstStyle/>
          <a:p>
            <a:pPr algn="ctr"/>
            <a:r>
              <a:rPr lang="en-US" sz="2800" dirty="0"/>
              <a:t>Train staff on NVRA requirements, annually and upon hire</a:t>
            </a:r>
          </a:p>
        </p:txBody>
      </p:sp>
      <p:sp>
        <p:nvSpPr>
          <p:cNvPr id="5" name="Flowchart: Decision 4">
            <a:extLst>
              <a:ext uri="{FF2B5EF4-FFF2-40B4-BE49-F238E27FC236}">
                <a16:creationId xmlns:a16="http://schemas.microsoft.com/office/drawing/2014/main" id="{0215F6AE-8377-7EE7-FD42-7AF9C82DBFD1}"/>
              </a:ext>
              <a:ext uri="{C183D7F6-B498-43B3-948B-1728B52AA6E4}">
                <adec:decorative xmlns:adec="http://schemas.microsoft.com/office/drawing/2017/decorative" val="1"/>
              </a:ext>
            </a:extLst>
          </p:cNvPr>
          <p:cNvSpPr/>
          <p:nvPr/>
        </p:nvSpPr>
        <p:spPr>
          <a:xfrm>
            <a:off x="2118214" y="3391767"/>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Helvetica Light"/>
            </a:endParaRPr>
          </a:p>
        </p:txBody>
      </p:sp>
      <p:sp>
        <p:nvSpPr>
          <p:cNvPr id="6" name="Flowchart: Decision 5">
            <a:extLst>
              <a:ext uri="{FF2B5EF4-FFF2-40B4-BE49-F238E27FC236}">
                <a16:creationId xmlns:a16="http://schemas.microsoft.com/office/drawing/2014/main" id="{4FC664F3-06D3-A6B0-E5B9-675F871EA183}"/>
              </a:ext>
              <a:ext uri="{C183D7F6-B498-43B3-948B-1728B52AA6E4}">
                <adec:decorative xmlns:adec="http://schemas.microsoft.com/office/drawing/2017/decorative" val="1"/>
              </a:ext>
            </a:extLst>
          </p:cNvPr>
          <p:cNvSpPr/>
          <p:nvPr/>
        </p:nvSpPr>
        <p:spPr>
          <a:xfrm>
            <a:off x="9679888" y="3381039"/>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sym typeface="Helvetica Light"/>
            </a:endParaRPr>
          </a:p>
        </p:txBody>
      </p:sp>
      <p:sp>
        <p:nvSpPr>
          <p:cNvPr id="7" name="Flowchart: Decision 6">
            <a:extLst>
              <a:ext uri="{FF2B5EF4-FFF2-40B4-BE49-F238E27FC236}">
                <a16:creationId xmlns:a16="http://schemas.microsoft.com/office/drawing/2014/main" id="{F970757D-959E-4517-BE37-D7B762C2363B}"/>
              </a:ext>
              <a:ext uri="{C183D7F6-B498-43B3-948B-1728B52AA6E4}">
                <adec:decorative xmlns:adec="http://schemas.microsoft.com/office/drawing/2017/decorative" val="1"/>
              </a:ext>
            </a:extLst>
          </p:cNvPr>
          <p:cNvSpPr/>
          <p:nvPr/>
        </p:nvSpPr>
        <p:spPr>
          <a:xfrm>
            <a:off x="2063475" y="6308257"/>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Helvetica Light"/>
            </a:endParaRPr>
          </a:p>
        </p:txBody>
      </p:sp>
      <p:sp>
        <p:nvSpPr>
          <p:cNvPr id="8" name="Flowchart: Decision 7">
            <a:extLst>
              <a:ext uri="{FF2B5EF4-FFF2-40B4-BE49-F238E27FC236}">
                <a16:creationId xmlns:a16="http://schemas.microsoft.com/office/drawing/2014/main" id="{BA7CFD5C-860B-7ADE-804D-FED0DB54EB65}"/>
              </a:ext>
              <a:ext uri="{C183D7F6-B498-43B3-948B-1728B52AA6E4}">
                <adec:decorative xmlns:adec="http://schemas.microsoft.com/office/drawing/2017/decorative" val="1"/>
              </a:ext>
            </a:extLst>
          </p:cNvPr>
          <p:cNvSpPr/>
          <p:nvPr/>
        </p:nvSpPr>
        <p:spPr>
          <a:xfrm>
            <a:off x="5867400" y="6335680"/>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sym typeface="Helvetica Light"/>
            </a:endParaRPr>
          </a:p>
        </p:txBody>
      </p:sp>
      <p:sp>
        <p:nvSpPr>
          <p:cNvPr id="9" name="Flowchart: Decision 8">
            <a:extLst>
              <a:ext uri="{FF2B5EF4-FFF2-40B4-BE49-F238E27FC236}">
                <a16:creationId xmlns:a16="http://schemas.microsoft.com/office/drawing/2014/main" id="{FE4E909C-6FB2-ED21-FE7D-3B65AD3457F9}"/>
              </a:ext>
              <a:ext uri="{C183D7F6-B498-43B3-948B-1728B52AA6E4}">
                <adec:decorative xmlns:adec="http://schemas.microsoft.com/office/drawing/2017/decorative" val="1"/>
              </a:ext>
            </a:extLst>
          </p:cNvPr>
          <p:cNvSpPr/>
          <p:nvPr/>
        </p:nvSpPr>
        <p:spPr>
          <a:xfrm>
            <a:off x="9708946" y="6340134"/>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Helvetica Light"/>
            </a:endParaRPr>
          </a:p>
        </p:txBody>
      </p:sp>
      <p:sp>
        <p:nvSpPr>
          <p:cNvPr id="11" name="Flowchart: Decision 10">
            <a:extLst>
              <a:ext uri="{FF2B5EF4-FFF2-40B4-BE49-F238E27FC236}">
                <a16:creationId xmlns:a16="http://schemas.microsoft.com/office/drawing/2014/main" id="{AC6CCF87-5EC6-DBC9-3E05-4DC66D453922}"/>
              </a:ext>
              <a:ext uri="{C183D7F6-B498-43B3-948B-1728B52AA6E4}">
                <adec:decorative xmlns:adec="http://schemas.microsoft.com/office/drawing/2017/decorative" val="1"/>
              </a:ext>
            </a:extLst>
          </p:cNvPr>
          <p:cNvSpPr/>
          <p:nvPr/>
        </p:nvSpPr>
        <p:spPr>
          <a:xfrm>
            <a:off x="5867400" y="3375132"/>
            <a:ext cx="457200" cy="457200"/>
          </a:xfrm>
          <a:prstGeom prst="flowChartDecision">
            <a:avLst/>
          </a:prstGeom>
          <a:solidFill>
            <a:srgbClr val="FFC43E"/>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43815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Helvetica Light"/>
            </a:endParaRPr>
          </a:p>
        </p:txBody>
      </p:sp>
      <p:pic>
        <p:nvPicPr>
          <p:cNvPr id="13" name="Slide 11">
            <a:hlinkClick r:id="" action="ppaction://media"/>
            <a:extLst>
              <a:ext uri="{FF2B5EF4-FFF2-40B4-BE49-F238E27FC236}">
                <a16:creationId xmlns:a16="http://schemas.microsoft.com/office/drawing/2014/main" id="{296C49F5-12AC-1610-16AE-209358706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6399" y="6091998"/>
            <a:ext cx="487363" cy="487363"/>
          </a:xfrm>
          <a:prstGeom prst="rect">
            <a:avLst/>
          </a:prstGeom>
        </p:spPr>
      </p:pic>
    </p:spTree>
    <p:extLst>
      <p:ext uri="{BB962C8B-B14F-4D97-AF65-F5344CB8AC3E}">
        <p14:creationId xmlns:p14="http://schemas.microsoft.com/office/powerpoint/2010/main" val="796190261"/>
      </p:ext>
    </p:extLst>
  </p:cSld>
  <p:clrMapOvr>
    <a:masterClrMapping/>
  </p:clrMapOvr>
  <p:transition spd="med" advTm="6293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93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AB14-7B62-CB28-3658-7CFE41A23116}"/>
              </a:ext>
            </a:extLst>
          </p:cNvPr>
          <p:cNvSpPr>
            <a:spLocks noGrp="1"/>
          </p:cNvSpPr>
          <p:nvPr>
            <p:ph type="title"/>
          </p:nvPr>
        </p:nvSpPr>
        <p:spPr/>
        <p:txBody>
          <a:bodyPr/>
          <a:lstStyle/>
          <a:p>
            <a:r>
              <a:rPr lang="en-US" dirty="0"/>
              <a:t>Voter Registration Agency Categories</a:t>
            </a:r>
          </a:p>
        </p:txBody>
      </p:sp>
      <p:sp>
        <p:nvSpPr>
          <p:cNvPr id="3" name="Slide Number Placeholder 2">
            <a:extLst>
              <a:ext uri="{FF2B5EF4-FFF2-40B4-BE49-F238E27FC236}">
                <a16:creationId xmlns:a16="http://schemas.microsoft.com/office/drawing/2014/main" id="{595B1479-D8C0-4FB7-91BF-6621FCB8C4EB}"/>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12</a:t>
            </a:fld>
            <a:endParaRPr lang="en-US" dirty="0"/>
          </a:p>
        </p:txBody>
      </p:sp>
      <p:sp>
        <p:nvSpPr>
          <p:cNvPr id="4" name="Text Placeholder 3">
            <a:extLst>
              <a:ext uri="{FF2B5EF4-FFF2-40B4-BE49-F238E27FC236}">
                <a16:creationId xmlns:a16="http://schemas.microsoft.com/office/drawing/2014/main" id="{9FE06680-C70D-B68C-60F4-08632E50F7A6}"/>
              </a:ext>
            </a:extLst>
          </p:cNvPr>
          <p:cNvSpPr>
            <a:spLocks noGrp="1"/>
          </p:cNvSpPr>
          <p:nvPr>
            <p:ph type="body" sz="quarter" idx="10"/>
          </p:nvPr>
        </p:nvSpPr>
        <p:spPr>
          <a:xfrm>
            <a:off x="1371600" y="1645920"/>
            <a:ext cx="3931920" cy="4389120"/>
          </a:xfrm>
          <a:prstGeom prst="homePlate">
            <a:avLst/>
          </a:prstGeom>
          <a:solidFill>
            <a:srgbClr val="FFC43E"/>
          </a:solidFill>
        </p:spPr>
        <p:txBody>
          <a:bodyPr vert="horz"/>
          <a:lstStyle/>
          <a:p>
            <a:r>
              <a:rPr lang="en-US" sz="2800" dirty="0"/>
              <a:t>Five categories of non-DMV VRAs</a:t>
            </a:r>
          </a:p>
        </p:txBody>
      </p:sp>
      <p:sp>
        <p:nvSpPr>
          <p:cNvPr id="5" name="Text Placeholder 4">
            <a:extLst>
              <a:ext uri="{FF2B5EF4-FFF2-40B4-BE49-F238E27FC236}">
                <a16:creationId xmlns:a16="http://schemas.microsoft.com/office/drawing/2014/main" id="{A11105CB-3550-1F4A-8416-78F04CD26E0D}"/>
              </a:ext>
            </a:extLst>
          </p:cNvPr>
          <p:cNvSpPr>
            <a:spLocks noGrp="1"/>
          </p:cNvSpPr>
          <p:nvPr>
            <p:ph type="body" sz="quarter" idx="11"/>
          </p:nvPr>
        </p:nvSpPr>
        <p:spPr>
          <a:xfrm>
            <a:off x="6083663" y="1645920"/>
            <a:ext cx="5303520" cy="731520"/>
          </a:xfrm>
        </p:spPr>
        <p:txBody>
          <a:bodyPr/>
          <a:lstStyle/>
          <a:p>
            <a:r>
              <a:rPr lang="en-US" sz="2800" dirty="0"/>
              <a:t>Public Assistance</a:t>
            </a:r>
          </a:p>
        </p:txBody>
      </p:sp>
      <p:sp>
        <p:nvSpPr>
          <p:cNvPr id="6" name="Text Placeholder 5">
            <a:extLst>
              <a:ext uri="{FF2B5EF4-FFF2-40B4-BE49-F238E27FC236}">
                <a16:creationId xmlns:a16="http://schemas.microsoft.com/office/drawing/2014/main" id="{22E62C42-1867-3E0C-8A60-3074F14EE0BF}"/>
              </a:ext>
            </a:extLst>
          </p:cNvPr>
          <p:cNvSpPr>
            <a:spLocks noGrp="1"/>
          </p:cNvSpPr>
          <p:nvPr>
            <p:ph type="body" sz="quarter" idx="12"/>
          </p:nvPr>
        </p:nvSpPr>
        <p:spPr>
          <a:xfrm>
            <a:off x="6083663" y="2560320"/>
            <a:ext cx="5303520" cy="731520"/>
          </a:xfrm>
        </p:spPr>
        <p:txBody>
          <a:bodyPr/>
          <a:lstStyle/>
          <a:p>
            <a:r>
              <a:rPr lang="en-US" sz="2800" dirty="0"/>
              <a:t>Disability Service</a:t>
            </a:r>
          </a:p>
        </p:txBody>
      </p:sp>
      <p:sp>
        <p:nvSpPr>
          <p:cNvPr id="7" name="Text Placeholder 6">
            <a:extLst>
              <a:ext uri="{FF2B5EF4-FFF2-40B4-BE49-F238E27FC236}">
                <a16:creationId xmlns:a16="http://schemas.microsoft.com/office/drawing/2014/main" id="{4D0B12AA-FC43-7DE1-ED8A-6A52C11CF950}"/>
              </a:ext>
            </a:extLst>
          </p:cNvPr>
          <p:cNvSpPr>
            <a:spLocks noGrp="1"/>
          </p:cNvSpPr>
          <p:nvPr>
            <p:ph type="body" sz="quarter" idx="13"/>
          </p:nvPr>
        </p:nvSpPr>
        <p:spPr>
          <a:xfrm>
            <a:off x="6083663" y="3474720"/>
            <a:ext cx="5303520" cy="731520"/>
          </a:xfrm>
        </p:spPr>
        <p:txBody>
          <a:bodyPr/>
          <a:lstStyle/>
          <a:p>
            <a:r>
              <a:rPr lang="en-US" sz="2800" dirty="0"/>
              <a:t>Armed Forces Recruitment</a:t>
            </a:r>
          </a:p>
        </p:txBody>
      </p:sp>
      <p:sp>
        <p:nvSpPr>
          <p:cNvPr id="8" name="Text Placeholder 7">
            <a:extLst>
              <a:ext uri="{FF2B5EF4-FFF2-40B4-BE49-F238E27FC236}">
                <a16:creationId xmlns:a16="http://schemas.microsoft.com/office/drawing/2014/main" id="{78D15B80-2E48-C87E-5FC8-F3F2C1FA05AC}"/>
              </a:ext>
            </a:extLst>
          </p:cNvPr>
          <p:cNvSpPr>
            <a:spLocks noGrp="1"/>
          </p:cNvSpPr>
          <p:nvPr>
            <p:ph type="body" sz="quarter" idx="14"/>
          </p:nvPr>
        </p:nvSpPr>
        <p:spPr>
          <a:xfrm>
            <a:off x="6083663" y="4389120"/>
            <a:ext cx="5303520" cy="731520"/>
          </a:xfrm>
        </p:spPr>
        <p:txBody>
          <a:bodyPr/>
          <a:lstStyle/>
          <a:p>
            <a:r>
              <a:rPr lang="en-US" sz="2800" dirty="0"/>
              <a:t>Voluntary</a:t>
            </a:r>
          </a:p>
        </p:txBody>
      </p:sp>
      <p:sp>
        <p:nvSpPr>
          <p:cNvPr id="9" name="Text Placeholder 8">
            <a:extLst>
              <a:ext uri="{FF2B5EF4-FFF2-40B4-BE49-F238E27FC236}">
                <a16:creationId xmlns:a16="http://schemas.microsoft.com/office/drawing/2014/main" id="{78E9F185-94E1-BA60-1CB6-B5E795574C7C}"/>
              </a:ext>
            </a:extLst>
          </p:cNvPr>
          <p:cNvSpPr>
            <a:spLocks noGrp="1"/>
          </p:cNvSpPr>
          <p:nvPr>
            <p:ph type="body" sz="quarter" idx="15"/>
          </p:nvPr>
        </p:nvSpPr>
        <p:spPr>
          <a:xfrm>
            <a:off x="6083663" y="5303520"/>
            <a:ext cx="5303520" cy="731520"/>
          </a:xfrm>
        </p:spPr>
        <p:txBody>
          <a:bodyPr/>
          <a:lstStyle/>
          <a:p>
            <a:r>
              <a:rPr lang="en-US" sz="2800" dirty="0"/>
              <a:t>Other</a:t>
            </a:r>
          </a:p>
        </p:txBody>
      </p:sp>
      <p:pic>
        <p:nvPicPr>
          <p:cNvPr id="10" name="Slide 12">
            <a:hlinkClick r:id="" action="ppaction://media"/>
            <a:extLst>
              <a:ext uri="{FF2B5EF4-FFF2-40B4-BE49-F238E27FC236}">
                <a16:creationId xmlns:a16="http://schemas.microsoft.com/office/drawing/2014/main" id="{01A86268-6278-4381-7733-C1AEE3B355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74853" y="6035040"/>
            <a:ext cx="487363" cy="487363"/>
          </a:xfrm>
          <a:prstGeom prst="rect">
            <a:avLst/>
          </a:prstGeom>
        </p:spPr>
      </p:pic>
    </p:spTree>
    <p:extLst>
      <p:ext uri="{BB962C8B-B14F-4D97-AF65-F5344CB8AC3E}">
        <p14:creationId xmlns:p14="http://schemas.microsoft.com/office/powerpoint/2010/main" val="937702482"/>
      </p:ext>
    </p:extLst>
  </p:cSld>
  <p:clrMapOvr>
    <a:masterClrMapping/>
  </p:clrMapOvr>
  <p:transition spd="med" advTm="194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6C36C-545C-0A06-C685-9F7E8F27F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CFB54-F981-7647-820F-7C04AD0B77C9}"/>
              </a:ext>
            </a:extLst>
          </p:cNvPr>
          <p:cNvSpPr>
            <a:spLocks noGrp="1"/>
          </p:cNvSpPr>
          <p:nvPr>
            <p:ph type="title"/>
          </p:nvPr>
        </p:nvSpPr>
        <p:spPr/>
        <p:txBody>
          <a:bodyPr vert="horz" lIns="68580" tIns="34290" rIns="68580" bIns="34290" rtlCol="0" anchor="ctr">
            <a:noAutofit/>
          </a:bodyPr>
          <a:lstStyle/>
          <a:p>
            <a:r>
              <a:rPr lang="en-US" dirty="0"/>
              <a:t>California’s County-tracked VRAs</a:t>
            </a:r>
          </a:p>
        </p:txBody>
      </p:sp>
      <p:sp>
        <p:nvSpPr>
          <p:cNvPr id="10" name="Slide Number Placeholder 9">
            <a:extLst>
              <a:ext uri="{FF2B5EF4-FFF2-40B4-BE49-F238E27FC236}">
                <a16:creationId xmlns:a16="http://schemas.microsoft.com/office/drawing/2014/main" id="{AC9AD7E2-E912-5997-730F-685B71835393}"/>
              </a:ext>
              <a:ext uri="{C183D7F6-B498-43B3-948B-1728B52AA6E4}">
                <adec:decorative xmlns:adec="http://schemas.microsoft.com/office/drawing/2017/decorative" val="1"/>
              </a:ext>
            </a:extLst>
          </p:cNvPr>
          <p:cNvSpPr>
            <a:spLocks noGrp="1"/>
          </p:cNvSpPr>
          <p:nvPr>
            <p:ph type="sldNum" sz="quarter" idx="2"/>
          </p:nvPr>
        </p:nvSpPr>
        <p:spPr>
          <a:xfrm>
            <a:off x="11704320" y="6400800"/>
            <a:ext cx="272510"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a:ln>
                  <a:noFill/>
                </a:ln>
                <a:solidFill>
                  <a:srgbClr val="06304D"/>
                </a:solidFill>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06304D"/>
              </a:solidFill>
              <a:effectLst/>
              <a:uLnTx/>
              <a:uFillTx/>
              <a:latin typeface="Arial" panose="020B0604020202020204"/>
              <a:ea typeface="+mn-ea"/>
              <a:cs typeface="Arial" panose="020B0604020202020204" pitchFamily="34" charset="0"/>
            </a:endParaRPr>
          </a:p>
        </p:txBody>
      </p:sp>
      <p:sp>
        <p:nvSpPr>
          <p:cNvPr id="7" name="Text Placeholder 6">
            <a:extLst>
              <a:ext uri="{FF2B5EF4-FFF2-40B4-BE49-F238E27FC236}">
                <a16:creationId xmlns:a16="http://schemas.microsoft.com/office/drawing/2014/main" id="{B0330804-F648-EF4E-C01F-BBDAA9FC2A65}"/>
              </a:ext>
            </a:extLst>
          </p:cNvPr>
          <p:cNvSpPr>
            <a:spLocks noGrp="1"/>
          </p:cNvSpPr>
          <p:nvPr>
            <p:ph type="body" sz="quarter" idx="10"/>
          </p:nvPr>
        </p:nvSpPr>
        <p:spPr>
          <a:xfrm>
            <a:off x="2044146" y="975705"/>
            <a:ext cx="8103705" cy="495646"/>
          </a:xfrm>
        </p:spPr>
        <p:txBody>
          <a:bodyPr/>
          <a:lstStyle/>
          <a:p>
            <a:pPr algn="ctr"/>
            <a:r>
              <a:rPr lang="en-US" dirty="0">
                <a:latin typeface="Arial"/>
                <a:cs typeface="Arial"/>
                <a:hlinkClick r:id="rId5"/>
              </a:rPr>
              <a:t>List of VRAs on the SOS website</a:t>
            </a:r>
            <a:endParaRPr lang="en-US" dirty="0"/>
          </a:p>
        </p:txBody>
      </p:sp>
      <p:graphicFrame>
        <p:nvGraphicFramePr>
          <p:cNvPr id="9" name="Content Placeholder 8">
            <a:extLst>
              <a:ext uri="{FF2B5EF4-FFF2-40B4-BE49-F238E27FC236}">
                <a16:creationId xmlns:a16="http://schemas.microsoft.com/office/drawing/2014/main" id="{0AAFF3E3-9B93-C8C5-F6AC-BAF61AE139C0}"/>
              </a:ext>
            </a:extLst>
          </p:cNvPr>
          <p:cNvGraphicFramePr>
            <a:graphicFrameLocks noGrp="1"/>
          </p:cNvGraphicFramePr>
          <p:nvPr>
            <p:ph sz="quarter" idx="11"/>
            <p:extLst>
              <p:ext uri="{D42A27DB-BD31-4B8C-83A1-F6EECF244321}">
                <p14:modId xmlns:p14="http://schemas.microsoft.com/office/powerpoint/2010/main" val="3389585663"/>
              </p:ext>
            </p:extLst>
          </p:nvPr>
        </p:nvGraphicFramePr>
        <p:xfrm>
          <a:off x="731520" y="1471351"/>
          <a:ext cx="10850880" cy="4828501"/>
        </p:xfrm>
        <a:graphic>
          <a:graphicData uri="http://schemas.openxmlformats.org/drawingml/2006/table">
            <a:tbl>
              <a:tblPr firstRow="1" bandRow="1">
                <a:tableStyleId>{BC89EF96-8CEA-46FF-86C4-4CE0E7609802}</a:tableStyleId>
              </a:tblPr>
              <a:tblGrid>
                <a:gridCol w="8479763">
                  <a:extLst>
                    <a:ext uri="{9D8B030D-6E8A-4147-A177-3AD203B41FA5}">
                      <a16:colId xmlns:a16="http://schemas.microsoft.com/office/drawing/2014/main" val="3674979979"/>
                    </a:ext>
                  </a:extLst>
                </a:gridCol>
                <a:gridCol w="2371117">
                  <a:extLst>
                    <a:ext uri="{9D8B030D-6E8A-4147-A177-3AD203B41FA5}">
                      <a16:colId xmlns:a16="http://schemas.microsoft.com/office/drawing/2014/main" val="3002095108"/>
                    </a:ext>
                  </a:extLst>
                </a:gridCol>
              </a:tblGrid>
              <a:tr h="349768">
                <a:tc>
                  <a:txBody>
                    <a:bodyPr/>
                    <a:lstStyle/>
                    <a:p>
                      <a:r>
                        <a:rPr lang="en-US" sz="1800" dirty="0"/>
                        <a:t>Agency</a:t>
                      </a:r>
                    </a:p>
                  </a:txBody>
                  <a:tcPr marL="68580" marR="68580" marT="34290" marB="34290"/>
                </a:tc>
                <a:tc>
                  <a:txBody>
                    <a:bodyPr/>
                    <a:lstStyle/>
                    <a:p>
                      <a:r>
                        <a:rPr lang="en-US" sz="1800" dirty="0"/>
                        <a:t>VRA Category</a:t>
                      </a:r>
                    </a:p>
                  </a:txBody>
                  <a:tcPr marL="68580" marR="68580" marT="34290" marB="34290"/>
                </a:tc>
                <a:extLst>
                  <a:ext uri="{0D108BD9-81ED-4DB2-BD59-A6C34878D82A}">
                    <a16:rowId xmlns:a16="http://schemas.microsoft.com/office/drawing/2014/main" val="2340931063"/>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Armed Forces Recruitment Offices</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Armed Forces Recruitment Offices</a:t>
                      </a:r>
                    </a:p>
                  </a:txBody>
                  <a:tcPr marL="51435" marR="51435" marT="0" marB="0" anchor="ctr"/>
                </a:tc>
                <a:extLst>
                  <a:ext uri="{0D108BD9-81ED-4DB2-BD59-A6C34878D82A}">
                    <a16:rowId xmlns:a16="http://schemas.microsoft.com/office/drawing/2014/main" val="3801647714"/>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California Department of Social Services in connection with the CalFresh Program</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Public Assistance</a:t>
                      </a:r>
                    </a:p>
                  </a:txBody>
                  <a:tcPr marL="51435" marR="51435" marT="0" marB="0" anchor="ctr"/>
                </a:tc>
                <a:extLst>
                  <a:ext uri="{0D108BD9-81ED-4DB2-BD59-A6C34878D82A}">
                    <a16:rowId xmlns:a16="http://schemas.microsoft.com/office/drawing/2014/main" val="1213737174"/>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California Department of Tax and Fee Administration District Offices</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Other</a:t>
                      </a:r>
                    </a:p>
                  </a:txBody>
                  <a:tcPr marL="51435" marR="51435" marT="0" marB="0" anchor="ctr"/>
                </a:tc>
                <a:extLst>
                  <a:ext uri="{0D108BD9-81ED-4DB2-BD59-A6C34878D82A}">
                    <a16:rowId xmlns:a16="http://schemas.microsoft.com/office/drawing/2014/main" val="1323413477"/>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County Health/Human Service Offices (CalFresh, CalWORKs, MediCal)</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Public Assistance</a:t>
                      </a:r>
                    </a:p>
                  </a:txBody>
                  <a:tcPr marL="51435" marR="51435" marT="0" marB="0" anchor="ctr"/>
                </a:tc>
                <a:extLst>
                  <a:ext uri="{0D108BD9-81ED-4DB2-BD59-A6C34878D82A}">
                    <a16:rowId xmlns:a16="http://schemas.microsoft.com/office/drawing/2014/main" val="1786189069"/>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County offices that administer General Assistance/General Relief Programs</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Public Assistance</a:t>
                      </a:r>
                    </a:p>
                  </a:txBody>
                  <a:tcPr marL="51435" marR="51435" marT="0" marB="0" anchor="ctr"/>
                </a:tc>
                <a:extLst>
                  <a:ext uri="{0D108BD9-81ED-4DB2-BD59-A6C34878D82A}">
                    <a16:rowId xmlns:a16="http://schemas.microsoft.com/office/drawing/2014/main" val="2621694625"/>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Covered California (California’s Health Benefit Exchange/HBEX)*</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Public Assistance</a:t>
                      </a:r>
                    </a:p>
                  </a:txBody>
                  <a:tcPr marL="51435" marR="51435" marT="0" marB="0" anchor="ctr"/>
                </a:tc>
                <a:extLst>
                  <a:ext uri="{0D108BD9-81ED-4DB2-BD59-A6C34878D82A}">
                    <a16:rowId xmlns:a16="http://schemas.microsoft.com/office/drawing/2014/main" val="3290149371"/>
                  </a:ext>
                </a:extLst>
              </a:tr>
              <a:tr h="616239">
                <a:tc>
                  <a:txBody>
                    <a:bodyPr/>
                    <a:lstStyle/>
                    <a:p>
                      <a:pPr marL="0" marR="0" algn="l">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Department of Developmental Services - Regional Centers</a:t>
                      </a:r>
                    </a:p>
                  </a:txBody>
                  <a:tcPr marL="51435" marR="51435" marT="0" marB="0" anchor="ctr"/>
                </a:tc>
                <a:tc>
                  <a:txBody>
                    <a:bodyPr/>
                    <a:lstStyle/>
                    <a:p>
                      <a:pPr marL="0" marR="0" algn="ctr">
                        <a:lnSpc>
                          <a:spcPct val="115000"/>
                        </a:lnSpc>
                        <a:spcAft>
                          <a:spcPts val="1000"/>
                        </a:spcAft>
                        <a:buNone/>
                      </a:pPr>
                      <a:r>
                        <a:rPr lang="en-US" sz="20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1007207918"/>
                  </a:ext>
                </a:extLst>
              </a:tr>
            </a:tbl>
          </a:graphicData>
        </a:graphic>
      </p:graphicFrame>
      <p:sp>
        <p:nvSpPr>
          <p:cNvPr id="3" name="Text Placeholder 2">
            <a:extLst>
              <a:ext uri="{FF2B5EF4-FFF2-40B4-BE49-F238E27FC236}">
                <a16:creationId xmlns:a16="http://schemas.microsoft.com/office/drawing/2014/main" id="{6CF7EDB5-E33F-0B47-92E8-C1C267984660}"/>
              </a:ext>
            </a:extLst>
          </p:cNvPr>
          <p:cNvSpPr>
            <a:spLocks noGrp="1"/>
          </p:cNvSpPr>
          <p:nvPr>
            <p:ph type="body" sz="quarter" idx="12"/>
          </p:nvPr>
        </p:nvSpPr>
        <p:spPr>
          <a:xfrm>
            <a:off x="1981199" y="6380906"/>
            <a:ext cx="8229600" cy="342900"/>
          </a:xfrm>
        </p:spPr>
        <p:txBody>
          <a:bodyPr/>
          <a:lstStyle/>
          <a:p>
            <a:r>
              <a:rPr lang="en-US" sz="1600" dirty="0"/>
              <a:t>*</a:t>
            </a:r>
            <a:r>
              <a:rPr lang="en-US" sz="1800" dirty="0"/>
              <a:t>Covered</a:t>
            </a:r>
            <a:r>
              <a:rPr lang="en-US" sz="1600" dirty="0"/>
              <a:t> </a:t>
            </a:r>
            <a:r>
              <a:rPr lang="en-US" sz="1800" dirty="0"/>
              <a:t>California is a county-tracked VRA that orders VRCs from SOS</a:t>
            </a:r>
          </a:p>
        </p:txBody>
      </p:sp>
      <p:pic>
        <p:nvPicPr>
          <p:cNvPr id="4" name="Slide 13">
            <a:hlinkClick r:id="" action="ppaction://media"/>
            <a:extLst>
              <a:ext uri="{FF2B5EF4-FFF2-40B4-BE49-F238E27FC236}">
                <a16:creationId xmlns:a16="http://schemas.microsoft.com/office/drawing/2014/main" id="{923110FE-366E-62C0-B51F-C5F8D3D360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4157" y="6137224"/>
            <a:ext cx="487363" cy="487363"/>
          </a:xfrm>
          <a:prstGeom prst="rect">
            <a:avLst/>
          </a:prstGeom>
        </p:spPr>
      </p:pic>
    </p:spTree>
    <p:extLst>
      <p:ext uri="{BB962C8B-B14F-4D97-AF65-F5344CB8AC3E}">
        <p14:creationId xmlns:p14="http://schemas.microsoft.com/office/powerpoint/2010/main" val="3279739878"/>
      </p:ext>
    </p:extLst>
  </p:cSld>
  <p:clrMapOvr>
    <a:masterClrMapping/>
  </p:clrMapOvr>
  <p:transition spd="med" advTm="453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22B00-8FDE-88B8-6215-FA797F3B0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CDCED-8EE6-8CC1-677C-5B8216F3124C}"/>
              </a:ext>
            </a:extLst>
          </p:cNvPr>
          <p:cNvSpPr>
            <a:spLocks noGrp="1"/>
          </p:cNvSpPr>
          <p:nvPr>
            <p:ph type="title"/>
          </p:nvPr>
        </p:nvSpPr>
        <p:spPr/>
        <p:txBody>
          <a:bodyPr vert="horz" lIns="68580" tIns="34290" rIns="68580" bIns="34290" rtlCol="0" anchor="ctr">
            <a:noAutofit/>
          </a:bodyPr>
          <a:lstStyle/>
          <a:p>
            <a:r>
              <a:rPr lang="en-US" dirty="0"/>
              <a:t>California’s County-tracked VRAs (continued)</a:t>
            </a:r>
          </a:p>
        </p:txBody>
      </p:sp>
      <p:sp>
        <p:nvSpPr>
          <p:cNvPr id="10" name="Slide Number Placeholder 9">
            <a:extLst>
              <a:ext uri="{FF2B5EF4-FFF2-40B4-BE49-F238E27FC236}">
                <a16:creationId xmlns:a16="http://schemas.microsoft.com/office/drawing/2014/main" id="{7E0E106D-1A0F-58B1-7F3F-15E23BA5FE74}"/>
              </a:ext>
              <a:ext uri="{C183D7F6-B498-43B3-948B-1728B52AA6E4}">
                <adec:decorative xmlns:adec="http://schemas.microsoft.com/office/drawing/2017/decorative" val="1"/>
              </a:ext>
            </a:extLst>
          </p:cNvPr>
          <p:cNvSpPr>
            <a:spLocks noGrp="1"/>
          </p:cNvSpPr>
          <p:nvPr>
            <p:ph type="sldNum" sz="quarter" idx="2"/>
          </p:nvPr>
        </p:nvSpPr>
        <p:spPr>
          <a:xfrm>
            <a:off x="11704320" y="6400800"/>
            <a:ext cx="272510"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a:ln>
                  <a:noFill/>
                </a:ln>
                <a:solidFill>
                  <a:srgbClr val="06304D"/>
                </a:solidFill>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06304D"/>
              </a:solidFill>
              <a:effectLst/>
              <a:uLnTx/>
              <a:uFillTx/>
              <a:latin typeface="Arial" panose="020B0604020202020204"/>
              <a:ea typeface="+mn-ea"/>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29799526-CCC4-1E16-0475-91C6CB485E00}"/>
              </a:ext>
            </a:extLst>
          </p:cNvPr>
          <p:cNvGraphicFramePr>
            <a:graphicFrameLocks noGrp="1"/>
          </p:cNvGraphicFramePr>
          <p:nvPr>
            <p:ph sz="quarter" idx="11"/>
            <p:extLst>
              <p:ext uri="{D42A27DB-BD31-4B8C-83A1-F6EECF244321}">
                <p14:modId xmlns:p14="http://schemas.microsoft.com/office/powerpoint/2010/main" val="81787775"/>
              </p:ext>
            </p:extLst>
          </p:nvPr>
        </p:nvGraphicFramePr>
        <p:xfrm>
          <a:off x="651164" y="1198276"/>
          <a:ext cx="10889672" cy="5185933"/>
        </p:xfrm>
        <a:graphic>
          <a:graphicData uri="http://schemas.openxmlformats.org/drawingml/2006/table">
            <a:tbl>
              <a:tblPr firstRow="1" bandRow="1">
                <a:tableStyleId>{BC89EF96-8CEA-46FF-86C4-4CE0E7609802}</a:tableStyleId>
              </a:tblPr>
              <a:tblGrid>
                <a:gridCol w="8091054">
                  <a:extLst>
                    <a:ext uri="{9D8B030D-6E8A-4147-A177-3AD203B41FA5}">
                      <a16:colId xmlns:a16="http://schemas.microsoft.com/office/drawing/2014/main" val="588188463"/>
                    </a:ext>
                  </a:extLst>
                </a:gridCol>
                <a:gridCol w="2798618">
                  <a:extLst>
                    <a:ext uri="{9D8B030D-6E8A-4147-A177-3AD203B41FA5}">
                      <a16:colId xmlns:a16="http://schemas.microsoft.com/office/drawing/2014/main" val="3651060041"/>
                    </a:ext>
                  </a:extLst>
                </a:gridCol>
              </a:tblGrid>
              <a:tr h="389771">
                <a:tc>
                  <a:txBody>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lang="en-US" sz="2000" dirty="0">
                          <a:solidFill>
                            <a:srgbClr val="06304D"/>
                          </a:solidFill>
                        </a:rPr>
                        <a:t>Agency</a:t>
                      </a:r>
                    </a:p>
                  </a:txBody>
                  <a:tcPr marL="68580" marR="68580" marT="34290" marB="34290"/>
                </a:tc>
                <a:tc>
                  <a:txBody>
                    <a:bodyPr/>
                    <a:lstStyle/>
                    <a:p>
                      <a:r>
                        <a:rPr lang="en-US" sz="2000" dirty="0">
                          <a:solidFill>
                            <a:srgbClr val="06304D"/>
                          </a:solidFill>
                        </a:rPr>
                        <a:t>VRA Category</a:t>
                      </a:r>
                    </a:p>
                  </a:txBody>
                  <a:tcPr marL="68580" marR="68580" marT="34290" marB="34290" anchor="ctr"/>
                </a:tc>
                <a:extLst>
                  <a:ext uri="{0D108BD9-81ED-4DB2-BD59-A6C34878D82A}">
                    <a16:rowId xmlns:a16="http://schemas.microsoft.com/office/drawing/2014/main" val="500795284"/>
                  </a:ext>
                </a:extLst>
              </a:tr>
              <a:tr h="630661">
                <a:tc>
                  <a:txBody>
                    <a:bodyPr/>
                    <a:lstStyle/>
                    <a:p>
                      <a:pPr marL="0" marR="0" algn="l">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Department of Rehabilitation - Vocational Rehabilitation Services</a:t>
                      </a:r>
                    </a:p>
                  </a:txBody>
                  <a:tcPr marL="51435" marR="51435" marT="0" marB="0" anchor="ctr"/>
                </a:tc>
                <a:tc>
                  <a:txBody>
                    <a:bodyPr/>
                    <a:lstStyle/>
                    <a:p>
                      <a:pPr marL="0" marR="0" algn="ctr">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368475932"/>
                  </a:ext>
                </a:extLst>
              </a:tr>
              <a:tr h="630661">
                <a:tc>
                  <a:txBody>
                    <a:bodyPr/>
                    <a:lstStyle/>
                    <a:p>
                      <a:pPr marL="0" marR="0" algn="l">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Department of Social Services - Office of Deaf Access Contractors</a:t>
                      </a:r>
                    </a:p>
                  </a:txBody>
                  <a:tcPr marL="51435" marR="51435" marT="0" marB="0" anchor="ctr"/>
                </a:tc>
                <a:tc>
                  <a:txBody>
                    <a:bodyPr/>
                    <a:lstStyle/>
                    <a:p>
                      <a:pPr marL="0" marR="0" algn="ctr">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2081348345"/>
                  </a:ext>
                </a:extLst>
              </a:tr>
              <a:tr h="337595">
                <a:tc>
                  <a:txBody>
                    <a:bodyPr/>
                    <a:lstStyle/>
                    <a:p>
                      <a:pPr marL="0" marR="0" algn="l">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Franchise Tax Board District Offices</a:t>
                      </a:r>
                    </a:p>
                  </a:txBody>
                  <a:tcPr marL="51435" marR="51435" marT="0" marB="0" anchor="ctr"/>
                </a:tc>
                <a:tc>
                  <a:txBody>
                    <a:bodyPr/>
                    <a:lstStyle/>
                    <a:p>
                      <a:pPr marL="0" marR="0" algn="ctr">
                        <a:lnSpc>
                          <a:spcPct val="115000"/>
                        </a:lnSpc>
                        <a:spcAft>
                          <a:spcPts val="1000"/>
                        </a:spcAft>
                        <a:buNone/>
                      </a:pPr>
                      <a:r>
                        <a:rPr lang="en-US" sz="2200" b="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Other</a:t>
                      </a:r>
                    </a:p>
                  </a:txBody>
                  <a:tcPr marL="51435" marR="51435" marT="0" marB="0" anchor="ctr"/>
                </a:tc>
                <a:extLst>
                  <a:ext uri="{0D108BD9-81ED-4DB2-BD59-A6C34878D82A}">
                    <a16:rowId xmlns:a16="http://schemas.microsoft.com/office/drawing/2014/main" val="2333894929"/>
                  </a:ext>
                </a:extLst>
              </a:tr>
              <a:tr h="466856">
                <a:tc>
                  <a:txBody>
                    <a:bodyPr/>
                    <a:lstStyle/>
                    <a:p>
                      <a:pPr marL="0" marR="0" algn="l">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Independent Living Centers</a:t>
                      </a:r>
                    </a:p>
                  </a:txBody>
                  <a:tcPr marL="51435" marR="51435" marT="0" marB="0" anchor="ctr"/>
                </a:tc>
                <a:tc>
                  <a:txBody>
                    <a:bodyPr/>
                    <a:lstStyle/>
                    <a:p>
                      <a:pPr marL="0" marR="0" algn="ctr">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2284008259"/>
                  </a:ext>
                </a:extLst>
              </a:tr>
              <a:tr h="337595">
                <a:tc>
                  <a:txBody>
                    <a:bodyPr/>
                    <a:lstStyle/>
                    <a:p>
                      <a:pPr marL="0" marR="0" algn="l">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In-Home Supportive Services (IHSS)</a:t>
                      </a:r>
                    </a:p>
                  </a:txBody>
                  <a:tcPr marL="51435" marR="51435" marT="0" marB="0" anchor="ctr"/>
                </a:tc>
                <a:tc>
                  <a:txBody>
                    <a:bodyPr/>
                    <a:lstStyle/>
                    <a:p>
                      <a:pPr marL="0" marR="0" lvl="0" indent="0" algn="ctr" defTabSz="410751" rtl="0" eaLnBrk="1" fontAlgn="auto" latinLnBrk="0" hangingPunct="1">
                        <a:lnSpc>
                          <a:spcPct val="115000"/>
                        </a:lnSpc>
                        <a:spcBef>
                          <a:spcPts val="0"/>
                        </a:spcBef>
                        <a:spcAft>
                          <a:spcPts val="1000"/>
                        </a:spcAft>
                        <a:buClrTx/>
                        <a:buSzTx/>
                        <a:buFontTx/>
                        <a:buNone/>
                        <a:tabLst/>
                        <a:defRPr/>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120223240"/>
                  </a:ext>
                </a:extLst>
              </a:tr>
              <a:tr h="959979">
                <a:tc>
                  <a:txBody>
                    <a:bodyPr/>
                    <a:lstStyle/>
                    <a:p>
                      <a:pPr marL="0" marR="0" algn="l">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Shingle Springs Health &amp; Wellness Center and satellite offices</a:t>
                      </a:r>
                    </a:p>
                  </a:txBody>
                  <a:tcPr marL="51435" marR="51435" marT="0" marB="0" anchor="ctr"/>
                </a:tc>
                <a:tc>
                  <a:txBody>
                    <a:bodyPr/>
                    <a:lstStyle/>
                    <a:p>
                      <a:pPr marL="0" marR="0" algn="ctr">
                        <a:lnSpc>
                          <a:spcPct val="115000"/>
                        </a:lnSpc>
                        <a:spcAft>
                          <a:spcPts val="1000"/>
                        </a:spcAft>
                        <a:buNone/>
                      </a:pPr>
                      <a:r>
                        <a:rPr lang="en-US" sz="2200" b="0" i="0" u="none" strike="noStrike" cap="none" spc="0" baseline="0" dirty="0">
                          <a:ln>
                            <a:noFill/>
                          </a:ln>
                          <a:solidFill>
                            <a:srgbClr val="06304D"/>
                          </a:solidFill>
                          <a:effectLst/>
                          <a:uFillTx/>
                          <a:latin typeface="+mn-lt"/>
                          <a:ea typeface="+mn-ea"/>
                          <a:cs typeface="+mn-cs"/>
                          <a:sym typeface="Helvetica Light"/>
                        </a:rPr>
                        <a:t>Native American Sovereign Entities (Voluntary)</a:t>
                      </a:r>
                      <a:endParaRPr lang="en-US" sz="2200" dirty="0">
                        <a:solidFill>
                          <a:srgbClr val="06304D"/>
                        </a:solidFill>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08325686"/>
                  </a:ext>
                </a:extLst>
              </a:tr>
              <a:tr h="337595">
                <a:tc>
                  <a:txBody>
                    <a:bodyPr/>
                    <a:lstStyle/>
                    <a:p>
                      <a:pPr marL="0" marR="0" algn="l">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State &amp; County Mental Health Providers</a:t>
                      </a:r>
                    </a:p>
                  </a:txBody>
                  <a:tcPr marL="51435" marR="51435" marT="0" marB="0" anchor="ctr"/>
                </a:tc>
                <a:tc>
                  <a:txBody>
                    <a:bodyPr/>
                    <a:lstStyle/>
                    <a:p>
                      <a:pPr marL="0" marR="0" algn="ctr">
                        <a:lnSpc>
                          <a:spcPct val="115000"/>
                        </a:lnSpc>
                        <a:spcAft>
                          <a:spcPts val="1000"/>
                        </a:spcAft>
                        <a:buNone/>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Disability Service</a:t>
                      </a:r>
                    </a:p>
                  </a:txBody>
                  <a:tcPr marL="51435" marR="51435" marT="0" marB="0" anchor="ctr"/>
                </a:tc>
                <a:extLst>
                  <a:ext uri="{0D108BD9-81ED-4DB2-BD59-A6C34878D82A}">
                    <a16:rowId xmlns:a16="http://schemas.microsoft.com/office/drawing/2014/main" val="3662600322"/>
                  </a:ext>
                </a:extLst>
              </a:tr>
              <a:tr h="572726">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Private entities under contract with the agencies listed above to provide NVRA-related services</a:t>
                      </a:r>
                    </a:p>
                  </a:txBody>
                  <a:tcPr marL="51435" marR="51435" marT="0" marB="0" anchor="ctr"/>
                </a:tc>
                <a:tc>
                  <a:txBody>
                    <a:bodyPr/>
                    <a:lstStyle/>
                    <a:p>
                      <a:pPr marL="0" marR="0" algn="l">
                        <a:lnSpc>
                          <a:spcPct val="115000"/>
                        </a:lnSpc>
                        <a:spcAft>
                          <a:spcPts val="1000"/>
                        </a:spcAft>
                        <a:buNone/>
                      </a:pPr>
                      <a:endPar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4012943012"/>
                  </a:ext>
                </a:extLst>
              </a:tr>
            </a:tbl>
          </a:graphicData>
        </a:graphic>
      </p:graphicFrame>
      <p:pic>
        <p:nvPicPr>
          <p:cNvPr id="3" name="Slide 14">
            <a:hlinkClick r:id="" action="ppaction://media"/>
            <a:extLst>
              <a:ext uri="{FF2B5EF4-FFF2-40B4-BE49-F238E27FC236}">
                <a16:creationId xmlns:a16="http://schemas.microsoft.com/office/drawing/2014/main" id="{9B8B05F9-6CDC-E423-BB2F-45863268A5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5170" y="6200695"/>
            <a:ext cx="487363" cy="487363"/>
          </a:xfrm>
          <a:prstGeom prst="rect">
            <a:avLst/>
          </a:prstGeom>
        </p:spPr>
      </p:pic>
    </p:spTree>
    <p:extLst>
      <p:ext uri="{BB962C8B-B14F-4D97-AF65-F5344CB8AC3E}">
        <p14:creationId xmlns:p14="http://schemas.microsoft.com/office/powerpoint/2010/main" val="1246259993"/>
      </p:ext>
    </p:extLst>
  </p:cSld>
  <p:clrMapOvr>
    <a:masterClrMapping/>
  </p:clrMapOvr>
  <p:transition spd="med" advTm="1898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6C36C-545C-0A06-C685-9F7E8F27F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CFB54-F981-7647-820F-7C04AD0B77C9}"/>
              </a:ext>
            </a:extLst>
          </p:cNvPr>
          <p:cNvSpPr>
            <a:spLocks noGrp="1"/>
          </p:cNvSpPr>
          <p:nvPr>
            <p:ph type="title"/>
          </p:nvPr>
        </p:nvSpPr>
        <p:spPr/>
        <p:txBody>
          <a:bodyPr vert="horz" lIns="91440" tIns="45720" rIns="91440" bIns="45720" rtlCol="0" anchor="ctr">
            <a:normAutofit fontScale="90000"/>
          </a:bodyPr>
          <a:lstStyle/>
          <a:p>
            <a:r>
              <a:rPr lang="en-US" dirty="0"/>
              <a:t>California SOS-tracked VRAs</a:t>
            </a:r>
          </a:p>
        </p:txBody>
      </p:sp>
      <p:sp>
        <p:nvSpPr>
          <p:cNvPr id="10" name="Slide Number Placeholder 9">
            <a:extLst>
              <a:ext uri="{FF2B5EF4-FFF2-40B4-BE49-F238E27FC236}">
                <a16:creationId xmlns:a16="http://schemas.microsoft.com/office/drawing/2014/main" id="{AC9AD7E2-E912-5997-730F-685B71835393}"/>
              </a:ext>
              <a:ext uri="{C183D7F6-B498-43B3-948B-1728B52AA6E4}">
                <adec:decorative xmlns:adec="http://schemas.microsoft.com/office/drawing/2017/decorative" val="1"/>
              </a:ext>
            </a:extLst>
          </p:cNvPr>
          <p:cNvSpPr>
            <a:spLocks noGrp="1"/>
          </p:cNvSpPr>
          <p:nvPr>
            <p:ph type="sldNum" sz="quarter" idx="2"/>
          </p:nvPr>
        </p:nvSpPr>
        <p:spPr>
          <a:xfrm>
            <a:off x="11730151" y="6427788"/>
            <a:ext cx="272510"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a:ln>
                  <a:noFill/>
                </a:ln>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effectLst/>
              <a:uLnTx/>
              <a:uFillTx/>
              <a:latin typeface="Arial" panose="020B0604020202020204"/>
              <a:ea typeface="+mn-ea"/>
              <a:cs typeface="Arial" panose="020B0604020202020204" pitchFamily="34" charset="0"/>
            </a:endParaRPr>
          </a:p>
        </p:txBody>
      </p:sp>
      <p:graphicFrame>
        <p:nvGraphicFramePr>
          <p:cNvPr id="8" name="Table Placeholder 7">
            <a:extLst>
              <a:ext uri="{FF2B5EF4-FFF2-40B4-BE49-F238E27FC236}">
                <a16:creationId xmlns:a16="http://schemas.microsoft.com/office/drawing/2014/main" id="{81096C90-9E13-C6F5-C5F1-7F19FED7ADF7}"/>
              </a:ext>
            </a:extLst>
          </p:cNvPr>
          <p:cNvGraphicFramePr>
            <a:graphicFrameLocks noGrp="1"/>
          </p:cNvGraphicFramePr>
          <p:nvPr>
            <p:ph sz="quarter" idx="11"/>
            <p:extLst>
              <p:ext uri="{D42A27DB-BD31-4B8C-83A1-F6EECF244321}">
                <p14:modId xmlns:p14="http://schemas.microsoft.com/office/powerpoint/2010/main" val="3443279004"/>
              </p:ext>
            </p:extLst>
          </p:nvPr>
        </p:nvGraphicFramePr>
        <p:xfrm>
          <a:off x="978090" y="1429608"/>
          <a:ext cx="10149840" cy="4693920"/>
        </p:xfrm>
        <a:graphic>
          <a:graphicData uri="http://schemas.openxmlformats.org/drawingml/2006/table">
            <a:tbl>
              <a:tblPr firstRow="1" bandRow="1">
                <a:tableStyleId>{BC89EF96-8CEA-46FF-86C4-4CE0E7609802}</a:tableStyleId>
              </a:tblPr>
              <a:tblGrid>
                <a:gridCol w="7564130">
                  <a:extLst>
                    <a:ext uri="{9D8B030D-6E8A-4147-A177-3AD203B41FA5}">
                      <a16:colId xmlns:a16="http://schemas.microsoft.com/office/drawing/2014/main" val="60082608"/>
                    </a:ext>
                  </a:extLst>
                </a:gridCol>
                <a:gridCol w="2585710">
                  <a:extLst>
                    <a:ext uri="{9D8B030D-6E8A-4147-A177-3AD203B41FA5}">
                      <a16:colId xmlns:a16="http://schemas.microsoft.com/office/drawing/2014/main" val="1810584531"/>
                    </a:ext>
                  </a:extLst>
                </a:gridCol>
              </a:tblGrid>
              <a:tr h="370840">
                <a:tc>
                  <a:txBody>
                    <a:bodyPr/>
                    <a:lstStyle/>
                    <a:p>
                      <a:pPr algn="ctr"/>
                      <a:r>
                        <a:rPr lang="en-US" sz="2400" dirty="0">
                          <a:solidFill>
                            <a:srgbClr val="06304D"/>
                          </a:solidFill>
                        </a:rPr>
                        <a:t>Agency</a:t>
                      </a:r>
                    </a:p>
                  </a:txBody>
                  <a:tcPr anchor="ctr"/>
                </a:tc>
                <a:tc>
                  <a:txBody>
                    <a:bodyPr/>
                    <a:lstStyle/>
                    <a:p>
                      <a:pPr algn="ctr"/>
                      <a:r>
                        <a:rPr lang="en-US" sz="2400" dirty="0">
                          <a:solidFill>
                            <a:srgbClr val="06304D"/>
                          </a:solidFill>
                        </a:rPr>
                        <a:t>VRA Category</a:t>
                      </a:r>
                    </a:p>
                  </a:txBody>
                  <a:tcPr anchor="ctr"/>
                </a:tc>
                <a:extLst>
                  <a:ext uri="{0D108BD9-81ED-4DB2-BD59-A6C34878D82A}">
                    <a16:rowId xmlns:a16="http://schemas.microsoft.com/office/drawing/2014/main" val="1581249334"/>
                  </a:ext>
                </a:extLst>
              </a:tr>
              <a:tr h="370840">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6304D"/>
                          </a:solidFill>
                        </a:rPr>
                        <a:t>California Department of Corrections and Rehabilitation, Division of Adult Parole Operations (DAPO)</a:t>
                      </a:r>
                    </a:p>
                  </a:txBody>
                  <a:tcPr anchor="ctr"/>
                </a:tc>
                <a:tc>
                  <a:txBody>
                    <a:bodyPr/>
                    <a:lstStyle/>
                    <a:p>
                      <a:pPr algn="ctr"/>
                      <a:r>
                        <a:rPr lang="en-US" sz="2200" dirty="0">
                          <a:solidFill>
                            <a:srgbClr val="06304D"/>
                          </a:solidFill>
                        </a:rPr>
                        <a:t>Other</a:t>
                      </a:r>
                    </a:p>
                  </a:txBody>
                  <a:tcPr anchor="ctr"/>
                </a:tc>
                <a:extLst>
                  <a:ext uri="{0D108BD9-81ED-4DB2-BD59-A6C34878D82A}">
                    <a16:rowId xmlns:a16="http://schemas.microsoft.com/office/drawing/2014/main" val="3849484096"/>
                  </a:ext>
                </a:extLst>
              </a:tr>
              <a:tr h="370840">
                <a:tc>
                  <a:txBody>
                    <a:bodyPr/>
                    <a:lstStyle/>
                    <a:p>
                      <a:pPr marL="0" indent="0" algn="l">
                        <a:spcBef>
                          <a:spcPts val="600"/>
                        </a:spcBef>
                        <a:buClr>
                          <a:srgbClr val="06304D"/>
                        </a:buClr>
                        <a:buSzPct val="125000"/>
                        <a:buFont typeface="Arial" panose="020B0604020202020204" pitchFamily="34" charset="0"/>
                        <a:buNone/>
                      </a:pPr>
                      <a:r>
                        <a:rPr lang="en-US" sz="2200" dirty="0">
                          <a:solidFill>
                            <a:srgbClr val="06304D"/>
                          </a:solidFill>
                        </a:rPr>
                        <a:t>California Student Aid Commission (CSAC)</a:t>
                      </a:r>
                    </a:p>
                  </a:txBody>
                  <a:tcPr/>
                </a:tc>
                <a:tc>
                  <a:txBody>
                    <a:bodyPr/>
                    <a:lstStyle/>
                    <a:p>
                      <a:pPr algn="ctr"/>
                      <a:r>
                        <a:rPr lang="en-US" sz="2200" dirty="0">
                          <a:solidFill>
                            <a:srgbClr val="06304D"/>
                          </a:solidFill>
                        </a:rPr>
                        <a:t>Public Assistance</a:t>
                      </a:r>
                    </a:p>
                  </a:txBody>
                  <a:tcPr anchor="ctr"/>
                </a:tc>
                <a:extLst>
                  <a:ext uri="{0D108BD9-81ED-4DB2-BD59-A6C34878D82A}">
                    <a16:rowId xmlns:a16="http://schemas.microsoft.com/office/drawing/2014/main" val="3728722456"/>
                  </a:ext>
                </a:extLst>
              </a:tr>
              <a:tr h="370840">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6304D"/>
                          </a:solidFill>
                        </a:rPr>
                        <a:t>Department of Moter Vehicles (DMV)</a:t>
                      </a:r>
                    </a:p>
                  </a:txBody>
                  <a:tcPr/>
                </a:tc>
                <a:tc>
                  <a:txBody>
                    <a:bodyPr/>
                    <a:lstStyle/>
                    <a:p>
                      <a:pPr algn="ctr"/>
                      <a:r>
                        <a:rPr lang="en-US" sz="2200" dirty="0">
                          <a:solidFill>
                            <a:srgbClr val="06304D"/>
                          </a:solidFill>
                        </a:rPr>
                        <a:t>DMV</a:t>
                      </a:r>
                    </a:p>
                  </a:txBody>
                  <a:tcPr anchor="ctr"/>
                </a:tc>
                <a:extLst>
                  <a:ext uri="{0D108BD9-81ED-4DB2-BD59-A6C34878D82A}">
                    <a16:rowId xmlns:a16="http://schemas.microsoft.com/office/drawing/2014/main" val="1475805435"/>
                  </a:ext>
                </a:extLst>
              </a:tr>
              <a:tr h="370840">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6304D"/>
                          </a:solidFill>
                        </a:rPr>
                        <a:t>Office of Services to the Blind - Assistance Dog Special Allowance Program</a:t>
                      </a:r>
                    </a:p>
                  </a:txBody>
                  <a:tcPr/>
                </a:tc>
                <a:tc>
                  <a:txBody>
                    <a:bodyPr/>
                    <a:lstStyle/>
                    <a:p>
                      <a:pPr algn="ctr"/>
                      <a:r>
                        <a:rPr lang="en-US" sz="2200" dirty="0">
                          <a:solidFill>
                            <a:srgbClr val="06304D"/>
                          </a:solidFill>
                        </a:rPr>
                        <a:t>Disability Services</a:t>
                      </a:r>
                    </a:p>
                  </a:txBody>
                  <a:tcPr anchor="ctr"/>
                </a:tc>
                <a:extLst>
                  <a:ext uri="{0D108BD9-81ED-4DB2-BD59-A6C34878D82A}">
                    <a16:rowId xmlns:a16="http://schemas.microsoft.com/office/drawing/2014/main" val="3369132868"/>
                  </a:ext>
                </a:extLst>
              </a:tr>
              <a:tr h="370840">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6304D"/>
                          </a:solidFill>
                        </a:rPr>
                        <a:t>University of California (UC), California State University (CSU), and California Community College (CCC) offices providing services to students with disabilities</a:t>
                      </a:r>
                    </a:p>
                  </a:txBody>
                  <a:tcPr/>
                </a:tc>
                <a:tc>
                  <a:txBody>
                    <a:bodyPr/>
                    <a:lstStyle/>
                    <a:p>
                      <a:pPr algn="ctr"/>
                      <a:r>
                        <a:rPr lang="en-US" sz="2200" dirty="0">
                          <a:solidFill>
                            <a:srgbClr val="06304D"/>
                          </a:solidFill>
                        </a:rPr>
                        <a:t>Disability Services</a:t>
                      </a:r>
                    </a:p>
                  </a:txBody>
                  <a:tcPr anchor="ctr"/>
                </a:tc>
                <a:extLst>
                  <a:ext uri="{0D108BD9-81ED-4DB2-BD59-A6C34878D82A}">
                    <a16:rowId xmlns:a16="http://schemas.microsoft.com/office/drawing/2014/main" val="3447727976"/>
                  </a:ext>
                </a:extLst>
              </a:tr>
              <a:tr h="370840">
                <a:tc>
                  <a:txBody>
                    <a:bodyPr/>
                    <a:lstStyle/>
                    <a:p>
                      <a:pPr marL="0" marR="0" lvl="0" indent="0" algn="l" defTabSz="410751" rtl="0" eaLnBrk="1" fontAlgn="auto" latinLnBrk="0" hangingPunct="1">
                        <a:lnSpc>
                          <a:spcPct val="100000"/>
                        </a:lnSpc>
                        <a:spcBef>
                          <a:spcPts val="0"/>
                        </a:spcBef>
                        <a:spcAft>
                          <a:spcPts val="0"/>
                        </a:spcAft>
                        <a:buClrTx/>
                        <a:buSzTx/>
                        <a:buFontTx/>
                        <a:buNone/>
                        <a:tabLst/>
                        <a:defRPr/>
                      </a:pPr>
                      <a:r>
                        <a:rPr lang="en-US" sz="2200" dirty="0">
                          <a:solidFill>
                            <a:srgbClr val="0F4761"/>
                          </a:solidFill>
                          <a:effectLst/>
                          <a:latin typeface="Arial" panose="020B0604020202020204" pitchFamily="34" charset="0"/>
                          <a:ea typeface="Calibri" panose="020F0502020204030204" pitchFamily="34" charset="0"/>
                          <a:cs typeface="Times New Roman" panose="02020603050405020304" pitchFamily="18" charset="0"/>
                        </a:rPr>
                        <a:t>Private entities under contract with the agencies listed above to provide NVRA-related services</a:t>
                      </a:r>
                    </a:p>
                  </a:txBody>
                  <a:tcPr/>
                </a:tc>
                <a:tc>
                  <a:txBody>
                    <a:bodyPr/>
                    <a:lstStyle/>
                    <a:p>
                      <a:pPr algn="ctr"/>
                      <a:endParaRPr lang="en-US" sz="2200" dirty="0">
                        <a:solidFill>
                          <a:srgbClr val="06304D"/>
                        </a:solidFill>
                      </a:endParaRPr>
                    </a:p>
                  </a:txBody>
                  <a:tcPr anchor="ctr"/>
                </a:tc>
                <a:extLst>
                  <a:ext uri="{0D108BD9-81ED-4DB2-BD59-A6C34878D82A}">
                    <a16:rowId xmlns:a16="http://schemas.microsoft.com/office/drawing/2014/main" val="3030068462"/>
                  </a:ext>
                </a:extLst>
              </a:tr>
            </a:tbl>
          </a:graphicData>
        </a:graphic>
      </p:graphicFrame>
      <p:pic>
        <p:nvPicPr>
          <p:cNvPr id="3" name="Slide 15">
            <a:hlinkClick r:id="" action="ppaction://media"/>
            <a:extLst>
              <a:ext uri="{FF2B5EF4-FFF2-40B4-BE49-F238E27FC236}">
                <a16:creationId xmlns:a16="http://schemas.microsoft.com/office/drawing/2014/main" id="{9D2C43E6-8F2B-55EA-CBB9-F35EEDB319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73685" y="6150960"/>
            <a:ext cx="487363" cy="487363"/>
          </a:xfrm>
          <a:prstGeom prst="rect">
            <a:avLst/>
          </a:prstGeom>
        </p:spPr>
      </p:pic>
    </p:spTree>
    <p:extLst>
      <p:ext uri="{BB962C8B-B14F-4D97-AF65-F5344CB8AC3E}">
        <p14:creationId xmlns:p14="http://schemas.microsoft.com/office/powerpoint/2010/main" val="1021486248"/>
      </p:ext>
    </p:extLst>
  </p:cSld>
  <p:clrMapOvr>
    <a:masterClrMapping/>
  </p:clrMapOvr>
  <p:transition spd="med" advTm="2321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9B7A-516A-291D-606B-C3F4E432B9C2}"/>
              </a:ext>
            </a:extLst>
          </p:cNvPr>
          <p:cNvSpPr>
            <a:spLocks noGrp="1"/>
          </p:cNvSpPr>
          <p:nvPr>
            <p:ph type="title"/>
          </p:nvPr>
        </p:nvSpPr>
        <p:spPr>
          <a:xfrm>
            <a:off x="-1" y="0"/>
            <a:ext cx="3792071" cy="6858000"/>
          </a:xfrm>
        </p:spPr>
        <p:txBody>
          <a:bodyPr/>
          <a:lstStyle/>
          <a:p>
            <a:r>
              <a:rPr lang="en-US" dirty="0"/>
              <a:t>County Responsibilities</a:t>
            </a:r>
          </a:p>
        </p:txBody>
      </p:sp>
      <p:sp>
        <p:nvSpPr>
          <p:cNvPr id="3" name="Content Placeholder 2">
            <a:extLst>
              <a:ext uri="{FF2B5EF4-FFF2-40B4-BE49-F238E27FC236}">
                <a16:creationId xmlns:a16="http://schemas.microsoft.com/office/drawing/2014/main" id="{3E347A97-CC50-DE3B-95F0-C6D0B428B99F}"/>
              </a:ext>
            </a:extLst>
          </p:cNvPr>
          <p:cNvSpPr>
            <a:spLocks noGrp="1"/>
          </p:cNvSpPr>
          <p:nvPr>
            <p:ph sz="quarter" idx="11"/>
          </p:nvPr>
        </p:nvSpPr>
        <p:spPr>
          <a:xfrm>
            <a:off x="4207310" y="512537"/>
            <a:ext cx="7389435" cy="5832926"/>
          </a:xfrm>
        </p:spPr>
        <p:txBody>
          <a:bodyPr tIns="457200"/>
          <a:lstStyle/>
          <a:p>
            <a:pPr marL="457200" indent="-457200">
              <a:spcBef>
                <a:spcPts val="1200"/>
              </a:spcBef>
              <a:spcAft>
                <a:spcPts val="1200"/>
              </a:spcAft>
              <a:buClr>
                <a:srgbClr val="FFC43E"/>
              </a:buClr>
              <a:buFont typeface="Arial" panose="020B0604020202020204" pitchFamily="34" charset="0"/>
              <a:buChar char="►"/>
            </a:pPr>
            <a:r>
              <a:rPr lang="en-US" sz="3200" dirty="0"/>
              <a:t>Designate an NVRA Coordinator</a:t>
            </a:r>
          </a:p>
          <a:p>
            <a:pPr marL="457200" indent="-457200">
              <a:spcBef>
                <a:spcPts val="1200"/>
              </a:spcBef>
              <a:spcAft>
                <a:spcPts val="1200"/>
              </a:spcAft>
              <a:buClr>
                <a:srgbClr val="FFC43E"/>
              </a:buClr>
              <a:buFont typeface="Arial" panose="020B0604020202020204" pitchFamily="34" charset="0"/>
              <a:buChar char="►"/>
            </a:pPr>
            <a:r>
              <a:rPr lang="en-US" sz="3200" dirty="0"/>
              <a:t>Maintain a VRA Roster</a:t>
            </a:r>
          </a:p>
          <a:p>
            <a:pPr marL="457200" indent="-457200">
              <a:spcBef>
                <a:spcPts val="1200"/>
              </a:spcBef>
              <a:spcAft>
                <a:spcPts val="1200"/>
              </a:spcAft>
              <a:buClr>
                <a:srgbClr val="FFC43E"/>
              </a:buClr>
              <a:buFont typeface="Arial" panose="020B0604020202020204" pitchFamily="34" charset="0"/>
              <a:buChar char="►"/>
            </a:pPr>
            <a:r>
              <a:rPr lang="en-US" sz="3200" dirty="0"/>
              <a:t>Provide VRCs to VRAs</a:t>
            </a:r>
          </a:p>
          <a:p>
            <a:pPr marL="457200" indent="-457200">
              <a:spcBef>
                <a:spcPts val="1200"/>
              </a:spcBef>
              <a:spcAft>
                <a:spcPts val="1200"/>
              </a:spcAft>
              <a:buClr>
                <a:srgbClr val="FFC43E"/>
              </a:buClr>
              <a:buFont typeface="Arial" panose="020B0604020202020204" pitchFamily="34" charset="0"/>
              <a:buChar char="►"/>
            </a:pPr>
            <a:r>
              <a:rPr lang="en-US" sz="3200" dirty="0"/>
              <a:t>Track VRCs and report to:</a:t>
            </a:r>
          </a:p>
          <a:p>
            <a:pPr marL="914400" indent="-457200">
              <a:spcBef>
                <a:spcPts val="600"/>
              </a:spcBef>
              <a:spcAft>
                <a:spcPts val="600"/>
              </a:spcAft>
              <a:buClr>
                <a:srgbClr val="FFC43E"/>
              </a:buClr>
              <a:buFont typeface="Arial" panose="020B0604020202020204" pitchFamily="34" charset="0"/>
              <a:buChar char="●"/>
            </a:pPr>
            <a:r>
              <a:rPr lang="en-US" sz="3200" dirty="0"/>
              <a:t>SOS - each month</a:t>
            </a:r>
          </a:p>
          <a:p>
            <a:pPr marL="914400" indent="-457200">
              <a:spcBef>
                <a:spcPts val="600"/>
              </a:spcBef>
              <a:spcAft>
                <a:spcPts val="1200"/>
              </a:spcAft>
              <a:buClr>
                <a:srgbClr val="FFC43E"/>
              </a:buClr>
              <a:buFont typeface="Arial" panose="020B0604020202020204" pitchFamily="34" charset="0"/>
              <a:buChar char="●"/>
            </a:pPr>
            <a:r>
              <a:rPr lang="en-US" sz="3200" dirty="0"/>
              <a:t>EAC - every two years</a:t>
            </a:r>
          </a:p>
          <a:p>
            <a:pPr marL="457200" indent="-457200">
              <a:spcBef>
                <a:spcPts val="1200"/>
              </a:spcBef>
              <a:spcAft>
                <a:spcPts val="1200"/>
              </a:spcAft>
              <a:buClr>
                <a:srgbClr val="FFC43E"/>
              </a:buClr>
              <a:buFont typeface="Arial" panose="020B0604020202020204" pitchFamily="34" charset="0"/>
              <a:buChar char="►"/>
            </a:pPr>
            <a:r>
              <a:rPr lang="en-US" sz="3200" dirty="0"/>
              <a:t>Assist VRAs with training</a:t>
            </a:r>
          </a:p>
        </p:txBody>
      </p:sp>
      <p:sp>
        <p:nvSpPr>
          <p:cNvPr id="4" name="Slide Number Placeholder 3">
            <a:extLst>
              <a:ext uri="{FF2B5EF4-FFF2-40B4-BE49-F238E27FC236}">
                <a16:creationId xmlns:a16="http://schemas.microsoft.com/office/drawing/2014/main" id="{34D2F244-9EDE-074A-E722-2AC412114E01}"/>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16</a:t>
            </a:fld>
            <a:endParaRPr lang="en-US" dirty="0"/>
          </a:p>
        </p:txBody>
      </p:sp>
      <p:pic>
        <p:nvPicPr>
          <p:cNvPr id="5" name="Slide 16">
            <a:hlinkClick r:id="" action="ppaction://media"/>
            <a:extLst>
              <a:ext uri="{FF2B5EF4-FFF2-40B4-BE49-F238E27FC236}">
                <a16:creationId xmlns:a16="http://schemas.microsoft.com/office/drawing/2014/main" id="{6AB45A4F-20D3-13AD-99AD-286075D114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51573" y="6161546"/>
            <a:ext cx="487363" cy="487363"/>
          </a:xfrm>
          <a:prstGeom prst="rect">
            <a:avLst/>
          </a:prstGeom>
        </p:spPr>
      </p:pic>
    </p:spTree>
    <p:extLst>
      <p:ext uri="{BB962C8B-B14F-4D97-AF65-F5344CB8AC3E}">
        <p14:creationId xmlns:p14="http://schemas.microsoft.com/office/powerpoint/2010/main" val="3058362254"/>
      </p:ext>
    </p:extLst>
  </p:cSld>
  <p:clrMapOvr>
    <a:masterClrMapping/>
  </p:clrMapOvr>
  <p:transition spd="med" advTm="197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2AB1AE-DA57-811D-9B91-5FAB1EA26A7C}"/>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17</a:t>
            </a:fld>
            <a:endParaRPr lang="en-US"/>
          </a:p>
        </p:txBody>
      </p:sp>
      <p:sp>
        <p:nvSpPr>
          <p:cNvPr id="3" name="Title 2">
            <a:extLst>
              <a:ext uri="{FF2B5EF4-FFF2-40B4-BE49-F238E27FC236}">
                <a16:creationId xmlns:a16="http://schemas.microsoft.com/office/drawing/2014/main" id="{AC01EB70-98D9-7BDD-36F1-C2B465C9F9AE}"/>
              </a:ext>
            </a:extLst>
          </p:cNvPr>
          <p:cNvSpPr>
            <a:spLocks noGrp="1"/>
          </p:cNvSpPr>
          <p:nvPr>
            <p:ph type="title"/>
          </p:nvPr>
        </p:nvSpPr>
        <p:spPr/>
        <p:txBody>
          <a:bodyPr/>
          <a:lstStyle/>
          <a:p>
            <a:r>
              <a:rPr lang="en-US" dirty="0"/>
              <a:t>Designate an NVRA Coordinator</a:t>
            </a:r>
          </a:p>
        </p:txBody>
      </p:sp>
      <p:sp>
        <p:nvSpPr>
          <p:cNvPr id="4" name="Text Placeholder 3">
            <a:extLst>
              <a:ext uri="{FF2B5EF4-FFF2-40B4-BE49-F238E27FC236}">
                <a16:creationId xmlns:a16="http://schemas.microsoft.com/office/drawing/2014/main" id="{291AE9FE-3BB1-8475-95BF-5DEDD950A4ED}"/>
              </a:ext>
            </a:extLst>
          </p:cNvPr>
          <p:cNvSpPr>
            <a:spLocks noGrp="1"/>
          </p:cNvSpPr>
          <p:nvPr>
            <p:ph type="body" sz="quarter" idx="13"/>
          </p:nvPr>
        </p:nvSpPr>
        <p:spPr/>
        <p:txBody>
          <a:bodyPr/>
          <a:lstStyle/>
          <a:p>
            <a:pPr algn="ctr"/>
            <a:r>
              <a:rPr lang="en-US" sz="2800" dirty="0"/>
              <a:t>Each county must designate an NVRA Coordinator</a:t>
            </a:r>
          </a:p>
        </p:txBody>
      </p:sp>
      <p:sp>
        <p:nvSpPr>
          <p:cNvPr id="5" name="Text Placeholder 4">
            <a:extLst>
              <a:ext uri="{FF2B5EF4-FFF2-40B4-BE49-F238E27FC236}">
                <a16:creationId xmlns:a16="http://schemas.microsoft.com/office/drawing/2014/main" id="{4E1B6779-0E36-414E-B109-7415C2E850D7}"/>
              </a:ext>
            </a:extLst>
          </p:cNvPr>
          <p:cNvSpPr>
            <a:spLocks noGrp="1"/>
          </p:cNvSpPr>
          <p:nvPr>
            <p:ph type="body" sz="quarter" idx="14"/>
          </p:nvPr>
        </p:nvSpPr>
        <p:spPr/>
        <p:txBody>
          <a:bodyPr/>
          <a:lstStyle/>
          <a:p>
            <a:r>
              <a:rPr lang="en-US" sz="2800" dirty="0"/>
              <a:t>NVRA Coordinators report the voter registration counts from each VRA office and site to the SOS monthly</a:t>
            </a:r>
            <a:endParaRPr lang="en-US" dirty="0"/>
          </a:p>
        </p:txBody>
      </p:sp>
      <p:sp>
        <p:nvSpPr>
          <p:cNvPr id="6" name="Text Placeholder 5">
            <a:extLst>
              <a:ext uri="{FF2B5EF4-FFF2-40B4-BE49-F238E27FC236}">
                <a16:creationId xmlns:a16="http://schemas.microsoft.com/office/drawing/2014/main" id="{046AF8BC-2BE3-088B-21EF-B072031EBBB9}"/>
              </a:ext>
            </a:extLst>
          </p:cNvPr>
          <p:cNvSpPr>
            <a:spLocks noGrp="1"/>
          </p:cNvSpPr>
          <p:nvPr>
            <p:ph type="body" sz="quarter" idx="15"/>
          </p:nvPr>
        </p:nvSpPr>
        <p:spPr/>
        <p:txBody>
          <a:bodyPr/>
          <a:lstStyle/>
          <a:p>
            <a:r>
              <a:rPr lang="en-US" sz="2800" dirty="0"/>
              <a:t>Each county must have a back up NVRA Coordinator to ensure monthly reports are submitted timely</a:t>
            </a:r>
            <a:endParaRPr lang="en-US" dirty="0"/>
          </a:p>
        </p:txBody>
      </p:sp>
      <p:sp>
        <p:nvSpPr>
          <p:cNvPr id="7" name="Text Placeholder 6">
            <a:extLst>
              <a:ext uri="{FF2B5EF4-FFF2-40B4-BE49-F238E27FC236}">
                <a16:creationId xmlns:a16="http://schemas.microsoft.com/office/drawing/2014/main" id="{82C5E061-D777-9897-88F3-6F6793E0EEA7}"/>
              </a:ext>
            </a:extLst>
          </p:cNvPr>
          <p:cNvSpPr>
            <a:spLocks noGrp="1"/>
          </p:cNvSpPr>
          <p:nvPr>
            <p:ph type="body" sz="quarter" idx="16"/>
          </p:nvPr>
        </p:nvSpPr>
        <p:spPr/>
        <p:txBody>
          <a:bodyPr/>
          <a:lstStyle/>
          <a:p>
            <a:r>
              <a:rPr lang="en-US" sz="2800" dirty="0"/>
              <a:t>Please reach out to the SOS with updated contact information any time there are staffing changes</a:t>
            </a:r>
            <a:endParaRPr lang="en-US" dirty="0"/>
          </a:p>
        </p:txBody>
      </p:sp>
      <p:pic>
        <p:nvPicPr>
          <p:cNvPr id="10" name="Graphic 9">
            <a:extLst>
              <a:ext uri="{FF2B5EF4-FFF2-40B4-BE49-F238E27FC236}">
                <a16:creationId xmlns:a16="http://schemas.microsoft.com/office/drawing/2014/main" id="{F287F0D6-CB2F-6E4F-FDC9-E3250BEC896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8480" y="0"/>
            <a:ext cx="914400" cy="914400"/>
          </a:xfrm>
          <a:prstGeom prst="rect">
            <a:avLst/>
          </a:prstGeom>
        </p:spPr>
      </p:pic>
      <p:pic>
        <p:nvPicPr>
          <p:cNvPr id="9" name="Slide 17">
            <a:hlinkClick r:id="" action="ppaction://media"/>
            <a:extLst>
              <a:ext uri="{FF2B5EF4-FFF2-40B4-BE49-F238E27FC236}">
                <a16:creationId xmlns:a16="http://schemas.microsoft.com/office/drawing/2014/main" id="{4D7D4FF8-37A2-FEB8-EDD7-E7903179773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0530" y="6186290"/>
            <a:ext cx="609600" cy="609600"/>
          </a:xfrm>
          <a:prstGeom prst="rect">
            <a:avLst/>
          </a:prstGeom>
        </p:spPr>
      </p:pic>
    </p:spTree>
    <p:extLst>
      <p:ext uri="{BB962C8B-B14F-4D97-AF65-F5344CB8AC3E}">
        <p14:creationId xmlns:p14="http://schemas.microsoft.com/office/powerpoint/2010/main" val="3687391639"/>
      </p:ext>
    </p:extLst>
  </p:cSld>
  <p:clrMapOvr>
    <a:masterClrMapping/>
  </p:clrMapOvr>
  <p:transition spd="med" advTm="2944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91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046E-D9F0-FCF0-0AAC-9153887FD99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0803F2-FB16-E41C-DB54-416D39EF4CA9}"/>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18</a:t>
            </a:fld>
            <a:endParaRPr lang="en-US"/>
          </a:p>
        </p:txBody>
      </p:sp>
      <p:sp>
        <p:nvSpPr>
          <p:cNvPr id="3" name="Title 2">
            <a:extLst>
              <a:ext uri="{FF2B5EF4-FFF2-40B4-BE49-F238E27FC236}">
                <a16:creationId xmlns:a16="http://schemas.microsoft.com/office/drawing/2014/main" id="{3D895952-445D-B536-B5D1-CBED2A356FCE}"/>
              </a:ext>
            </a:extLst>
          </p:cNvPr>
          <p:cNvSpPr>
            <a:spLocks noGrp="1"/>
          </p:cNvSpPr>
          <p:nvPr>
            <p:ph type="title"/>
          </p:nvPr>
        </p:nvSpPr>
        <p:spPr/>
        <p:txBody>
          <a:bodyPr/>
          <a:lstStyle/>
          <a:p>
            <a:r>
              <a:rPr lang="en-US" dirty="0"/>
              <a:t>Maintain a VRA Roster</a:t>
            </a:r>
          </a:p>
        </p:txBody>
      </p:sp>
      <p:sp>
        <p:nvSpPr>
          <p:cNvPr id="5" name="Text Placeholder 4">
            <a:extLst>
              <a:ext uri="{FF2B5EF4-FFF2-40B4-BE49-F238E27FC236}">
                <a16:creationId xmlns:a16="http://schemas.microsoft.com/office/drawing/2014/main" id="{0DD8DC36-3637-5E1F-0D75-4B473CE3384E}"/>
              </a:ext>
            </a:extLst>
          </p:cNvPr>
          <p:cNvSpPr>
            <a:spLocks noGrp="1"/>
          </p:cNvSpPr>
          <p:nvPr>
            <p:ph type="body" sz="quarter" idx="13"/>
          </p:nvPr>
        </p:nvSpPr>
        <p:spPr>
          <a:xfrm>
            <a:off x="822960" y="1097280"/>
            <a:ext cx="10607040" cy="914400"/>
          </a:xfrm>
          <a:solidFill>
            <a:srgbClr val="FFE09B"/>
          </a:solidFill>
        </p:spPr>
        <p:txBody>
          <a:bodyPr lIns="182880"/>
          <a:lstStyle/>
          <a:p>
            <a:r>
              <a:rPr lang="en-US" sz="2800" dirty="0">
                <a:solidFill>
                  <a:srgbClr val="06304D"/>
                </a:solidFill>
              </a:rPr>
              <a:t>The County NVRA coordinator places known VRAs, and each of their offices and sites, on a county VRA roster:</a:t>
            </a:r>
          </a:p>
        </p:txBody>
      </p:sp>
      <p:sp>
        <p:nvSpPr>
          <p:cNvPr id="6" name="Text Placeholder 5">
            <a:extLst>
              <a:ext uri="{FF2B5EF4-FFF2-40B4-BE49-F238E27FC236}">
                <a16:creationId xmlns:a16="http://schemas.microsoft.com/office/drawing/2014/main" id="{9C683AA5-2E98-9E52-7E29-878A78DB1373}"/>
              </a:ext>
            </a:extLst>
          </p:cNvPr>
          <p:cNvSpPr>
            <a:spLocks noGrp="1"/>
          </p:cNvSpPr>
          <p:nvPr>
            <p:ph type="body" sz="quarter" idx="14"/>
          </p:nvPr>
        </p:nvSpPr>
        <p:spPr>
          <a:xfrm>
            <a:off x="1097280" y="2286000"/>
            <a:ext cx="9387840" cy="731520"/>
          </a:xfrm>
        </p:spPr>
        <p:txBody>
          <a:bodyPr lIns="182880"/>
          <a:lstStyle/>
          <a:p>
            <a:r>
              <a:rPr lang="en-US" sz="2800" dirty="0"/>
              <a:t>VRAs should contact your office to introduce themselves</a:t>
            </a:r>
          </a:p>
        </p:txBody>
      </p:sp>
      <p:sp>
        <p:nvSpPr>
          <p:cNvPr id="7" name="Text Placeholder 6">
            <a:extLst>
              <a:ext uri="{FF2B5EF4-FFF2-40B4-BE49-F238E27FC236}">
                <a16:creationId xmlns:a16="http://schemas.microsoft.com/office/drawing/2014/main" id="{36341698-9AD4-3834-1AEB-284A3D45D454}"/>
              </a:ext>
            </a:extLst>
          </p:cNvPr>
          <p:cNvSpPr>
            <a:spLocks noGrp="1"/>
          </p:cNvSpPr>
          <p:nvPr>
            <p:ph type="body" sz="quarter" idx="15"/>
          </p:nvPr>
        </p:nvSpPr>
        <p:spPr>
          <a:xfrm>
            <a:off x="1371600" y="3291840"/>
            <a:ext cx="9387840" cy="731520"/>
          </a:xfrm>
        </p:spPr>
        <p:txBody>
          <a:bodyPr lIns="182880"/>
          <a:lstStyle/>
          <a:p>
            <a:r>
              <a:rPr lang="en-US" sz="2800" dirty="0"/>
              <a:t>VRAs should also identify their NVRA Coordinator to you</a:t>
            </a:r>
          </a:p>
        </p:txBody>
      </p:sp>
      <p:sp>
        <p:nvSpPr>
          <p:cNvPr id="8" name="Text Placeholder 7">
            <a:extLst>
              <a:ext uri="{FF2B5EF4-FFF2-40B4-BE49-F238E27FC236}">
                <a16:creationId xmlns:a16="http://schemas.microsoft.com/office/drawing/2014/main" id="{86A9D28F-87AF-7C79-0C43-9213FF2B4806}"/>
              </a:ext>
            </a:extLst>
          </p:cNvPr>
          <p:cNvSpPr>
            <a:spLocks noGrp="1"/>
          </p:cNvSpPr>
          <p:nvPr>
            <p:ph type="body" sz="quarter" idx="16"/>
          </p:nvPr>
        </p:nvSpPr>
        <p:spPr>
          <a:xfrm>
            <a:off x="1645920" y="4392821"/>
            <a:ext cx="9387840" cy="914400"/>
          </a:xfrm>
        </p:spPr>
        <p:txBody>
          <a:bodyPr lIns="182880"/>
          <a:lstStyle/>
          <a:p>
            <a:r>
              <a:rPr lang="en-US" sz="2800" dirty="0"/>
              <a:t>VRAs should identify each of their offices and sites within the county</a:t>
            </a:r>
          </a:p>
        </p:txBody>
      </p:sp>
      <p:sp>
        <p:nvSpPr>
          <p:cNvPr id="4" name="Text Placeholder 3">
            <a:extLst>
              <a:ext uri="{FF2B5EF4-FFF2-40B4-BE49-F238E27FC236}">
                <a16:creationId xmlns:a16="http://schemas.microsoft.com/office/drawing/2014/main" id="{02A8C025-6EE4-3205-55E1-8BE5D6433E8E}"/>
              </a:ext>
            </a:extLst>
          </p:cNvPr>
          <p:cNvSpPr>
            <a:spLocks noGrp="1"/>
          </p:cNvSpPr>
          <p:nvPr>
            <p:ph type="body" sz="quarter" idx="17"/>
          </p:nvPr>
        </p:nvSpPr>
        <p:spPr>
          <a:xfrm>
            <a:off x="1920240" y="5577840"/>
            <a:ext cx="9387840" cy="914400"/>
          </a:xfrm>
        </p:spPr>
        <p:txBody>
          <a:bodyPr lIns="182880"/>
          <a:lstStyle/>
          <a:p>
            <a:r>
              <a:rPr lang="en-US" sz="2800" dirty="0"/>
              <a:t>Reach out to VRAs within your county if they have not contacted your office (best practice)   </a:t>
            </a:r>
          </a:p>
        </p:txBody>
      </p:sp>
      <p:pic>
        <p:nvPicPr>
          <p:cNvPr id="12" name="Graphic 11">
            <a:extLst>
              <a:ext uri="{FF2B5EF4-FFF2-40B4-BE49-F238E27FC236}">
                <a16:creationId xmlns:a16="http://schemas.microsoft.com/office/drawing/2014/main" id="{0812DB55-34AA-EAA1-B8E4-3C8381EE32A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8480" y="-36576"/>
            <a:ext cx="914400" cy="914400"/>
          </a:xfrm>
          <a:prstGeom prst="rect">
            <a:avLst/>
          </a:prstGeom>
        </p:spPr>
      </p:pic>
      <p:pic>
        <p:nvPicPr>
          <p:cNvPr id="13" name="Graphic 12">
            <a:extLst>
              <a:ext uri="{FF2B5EF4-FFF2-40B4-BE49-F238E27FC236}">
                <a16:creationId xmlns:a16="http://schemas.microsoft.com/office/drawing/2014/main" id="{84AA6146-0E2C-58A7-618E-7E3C28639A3B}"/>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0000" flipH="1" flipV="1">
            <a:off x="534690" y="1893893"/>
            <a:ext cx="731520" cy="731520"/>
          </a:xfrm>
          <a:prstGeom prst="rect">
            <a:avLst/>
          </a:prstGeom>
        </p:spPr>
      </p:pic>
      <p:pic>
        <p:nvPicPr>
          <p:cNvPr id="16" name="Graphic 15">
            <a:extLst>
              <a:ext uri="{FF2B5EF4-FFF2-40B4-BE49-F238E27FC236}">
                <a16:creationId xmlns:a16="http://schemas.microsoft.com/office/drawing/2014/main" id="{D6587FA8-59A1-909E-365B-B150EA493A89}"/>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0000" flipH="1" flipV="1">
            <a:off x="811075" y="2945200"/>
            <a:ext cx="731520" cy="731520"/>
          </a:xfrm>
          <a:prstGeom prst="rect">
            <a:avLst/>
          </a:prstGeom>
        </p:spPr>
      </p:pic>
      <p:pic>
        <p:nvPicPr>
          <p:cNvPr id="17" name="Graphic 16">
            <a:extLst>
              <a:ext uri="{FF2B5EF4-FFF2-40B4-BE49-F238E27FC236}">
                <a16:creationId xmlns:a16="http://schemas.microsoft.com/office/drawing/2014/main" id="{BD9ED11E-115B-159F-518A-1864A19B627D}"/>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0000" flipH="1" flipV="1">
            <a:off x="1082298" y="3978700"/>
            <a:ext cx="731520" cy="731520"/>
          </a:xfrm>
          <a:prstGeom prst="rect">
            <a:avLst/>
          </a:prstGeom>
        </p:spPr>
      </p:pic>
      <p:pic>
        <p:nvPicPr>
          <p:cNvPr id="18" name="Graphic 17">
            <a:extLst>
              <a:ext uri="{FF2B5EF4-FFF2-40B4-BE49-F238E27FC236}">
                <a16:creationId xmlns:a16="http://schemas.microsoft.com/office/drawing/2014/main" id="{1ACC6BB2-81C6-2325-49DE-AC114ADC5C2E}"/>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0000" flipH="1" flipV="1">
            <a:off x="1374180" y="5200483"/>
            <a:ext cx="731520" cy="731520"/>
          </a:xfrm>
          <a:prstGeom prst="rect">
            <a:avLst/>
          </a:prstGeom>
        </p:spPr>
      </p:pic>
      <p:pic>
        <p:nvPicPr>
          <p:cNvPr id="9" name="Slide 18">
            <a:hlinkClick r:id="" action="ppaction://media"/>
            <a:extLst>
              <a:ext uri="{FF2B5EF4-FFF2-40B4-BE49-F238E27FC236}">
                <a16:creationId xmlns:a16="http://schemas.microsoft.com/office/drawing/2014/main" id="{9DD2E2BC-389B-FF00-B5D3-50C9655B9C5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11169" y="6166612"/>
            <a:ext cx="487363" cy="487363"/>
          </a:xfrm>
          <a:prstGeom prst="rect">
            <a:avLst/>
          </a:prstGeom>
        </p:spPr>
      </p:pic>
    </p:spTree>
    <p:extLst>
      <p:ext uri="{BB962C8B-B14F-4D97-AF65-F5344CB8AC3E}">
        <p14:creationId xmlns:p14="http://schemas.microsoft.com/office/powerpoint/2010/main" val="407381937"/>
      </p:ext>
    </p:extLst>
  </p:cSld>
  <p:clrMapOvr>
    <a:masterClrMapping/>
  </p:clrMapOvr>
  <p:transition spd="med" advTm="416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5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EC03-0BA3-7220-34D9-F4BD5D0F6290}"/>
              </a:ext>
            </a:extLst>
          </p:cNvPr>
          <p:cNvSpPr>
            <a:spLocks noGrp="1"/>
          </p:cNvSpPr>
          <p:nvPr>
            <p:ph type="title"/>
          </p:nvPr>
        </p:nvSpPr>
        <p:spPr/>
        <p:txBody>
          <a:bodyPr/>
          <a:lstStyle/>
          <a:p>
            <a:r>
              <a:rPr lang="en-US" dirty="0"/>
              <a:t>Find VRAs in the County</a:t>
            </a:r>
          </a:p>
        </p:txBody>
      </p:sp>
      <p:sp>
        <p:nvSpPr>
          <p:cNvPr id="3" name="Slide Number Placeholder 2">
            <a:extLst>
              <a:ext uri="{FF2B5EF4-FFF2-40B4-BE49-F238E27FC236}">
                <a16:creationId xmlns:a16="http://schemas.microsoft.com/office/drawing/2014/main" id="{921DE0A5-9529-4FEB-B8EB-719C07E41FE9}"/>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19</a:t>
            </a:fld>
            <a:endParaRPr lang="en-US" dirty="0"/>
          </a:p>
        </p:txBody>
      </p:sp>
      <p:sp>
        <p:nvSpPr>
          <p:cNvPr id="5" name="Content Placeholder 4">
            <a:extLst>
              <a:ext uri="{FF2B5EF4-FFF2-40B4-BE49-F238E27FC236}">
                <a16:creationId xmlns:a16="http://schemas.microsoft.com/office/drawing/2014/main" id="{44EA63A1-1FFB-CD19-F55B-7ACF1B20731C}"/>
              </a:ext>
            </a:extLst>
          </p:cNvPr>
          <p:cNvSpPr>
            <a:spLocks noGrp="1"/>
          </p:cNvSpPr>
          <p:nvPr>
            <p:ph sz="quarter" idx="11"/>
          </p:nvPr>
        </p:nvSpPr>
        <p:spPr>
          <a:xfrm>
            <a:off x="609600" y="985838"/>
            <a:ext cx="10972800" cy="5707570"/>
          </a:xfrm>
        </p:spPr>
        <p:txBody>
          <a:bodyPr/>
          <a:lstStyle/>
          <a:p>
            <a:pPr>
              <a:spcBef>
                <a:spcPts val="1200"/>
              </a:spcBef>
              <a:spcAft>
                <a:spcPts val="1200"/>
              </a:spcAft>
            </a:pPr>
            <a:r>
              <a:rPr lang="en-US" sz="2200" b="1" dirty="0"/>
              <a:t>Public Assistance VRAs:</a:t>
            </a:r>
          </a:p>
          <a:p>
            <a:pPr>
              <a:lnSpc>
                <a:spcPct val="150000"/>
              </a:lnSpc>
              <a:spcBef>
                <a:spcPts val="0"/>
              </a:spcBef>
            </a:pPr>
            <a:r>
              <a:rPr lang="en-US" sz="2200" dirty="0">
                <a:hlinkClick r:id="rId5"/>
              </a:rPr>
              <a:t>County Social Services Departments (CalFresh, </a:t>
            </a:r>
            <a:r>
              <a:rPr lang="en-US" sz="2200" dirty="0" err="1">
                <a:hlinkClick r:id="rId5"/>
              </a:rPr>
              <a:t>CalWORKS</a:t>
            </a:r>
            <a:r>
              <a:rPr lang="en-US" sz="2200" dirty="0">
                <a:hlinkClick r:id="rId5"/>
              </a:rPr>
              <a:t>, Medi-Cal) </a:t>
            </a:r>
            <a:br>
              <a:rPr lang="en-US" sz="2200" dirty="0"/>
            </a:br>
            <a:r>
              <a:rPr lang="en-US" sz="2200" dirty="0">
                <a:hlinkClick r:id="rId6"/>
              </a:rPr>
              <a:t>Women, Infants, and Children (WIC)</a:t>
            </a:r>
          </a:p>
          <a:p>
            <a:pPr>
              <a:lnSpc>
                <a:spcPct val="150000"/>
              </a:lnSpc>
              <a:spcBef>
                <a:spcPts val="1200"/>
              </a:spcBef>
              <a:spcAft>
                <a:spcPts val="1200"/>
              </a:spcAft>
            </a:pPr>
            <a:r>
              <a:rPr lang="en-US" sz="2200" b="1" dirty="0"/>
              <a:t>Disability Service VRAs:</a:t>
            </a:r>
            <a:br>
              <a:rPr lang="en-US" sz="2200" dirty="0">
                <a:hlinkClick r:id="rId6"/>
              </a:rPr>
            </a:br>
            <a:r>
              <a:rPr lang="en-US" sz="2200" dirty="0">
                <a:hlinkClick r:id="rId7"/>
              </a:rPr>
              <a:t>Department of Rehabilitation – offices offering vocational rehab services</a:t>
            </a:r>
            <a:br>
              <a:rPr lang="en-US" sz="2200" dirty="0"/>
            </a:br>
            <a:r>
              <a:rPr lang="en-US" sz="2200" dirty="0">
                <a:hlinkClick r:id="rId8"/>
              </a:rPr>
              <a:t>Independent Living Centers (ILC)</a:t>
            </a:r>
            <a:br>
              <a:rPr lang="en-US" sz="2200" dirty="0"/>
            </a:br>
            <a:r>
              <a:rPr lang="en-US" sz="2200" dirty="0">
                <a:hlinkClick r:id="rId9"/>
              </a:rPr>
              <a:t>In-Home Supportive Services (IHSS)</a:t>
            </a:r>
            <a:br>
              <a:rPr lang="en-US" sz="2200" dirty="0">
                <a:hlinkClick r:id="rId9"/>
              </a:rPr>
            </a:br>
            <a:r>
              <a:rPr lang="en-US" sz="2200" dirty="0">
                <a:hlinkClick r:id="rId10"/>
              </a:rPr>
              <a:t>Regional Centers (RC)</a:t>
            </a:r>
            <a:br>
              <a:rPr lang="en-US" sz="2200" dirty="0"/>
            </a:br>
            <a:r>
              <a:rPr lang="en-US" sz="2200" dirty="0">
                <a:hlinkClick r:id="rId11"/>
              </a:rPr>
              <a:t>Contractors with the Office of Deaf Access</a:t>
            </a:r>
            <a:br>
              <a:rPr lang="en-US" sz="2200" dirty="0"/>
            </a:br>
            <a:r>
              <a:rPr lang="en-US" sz="2200" dirty="0">
                <a:hlinkClick r:id="rId12"/>
              </a:rPr>
              <a:t>State and county mental health providers and contracto</a:t>
            </a:r>
            <a:r>
              <a:rPr lang="en-US" sz="2000" dirty="0">
                <a:hlinkClick r:id="rId12"/>
              </a:rPr>
              <a:t>rs</a:t>
            </a:r>
            <a:br>
              <a:rPr lang="en-US" sz="2000" dirty="0"/>
            </a:br>
            <a:endParaRPr lang="en-US" dirty="0"/>
          </a:p>
        </p:txBody>
      </p:sp>
      <p:pic>
        <p:nvPicPr>
          <p:cNvPr id="8" name="Graphic 7">
            <a:extLst>
              <a:ext uri="{FF2B5EF4-FFF2-40B4-BE49-F238E27FC236}">
                <a16:creationId xmlns:a16="http://schemas.microsoft.com/office/drawing/2014/main" id="{08DAACB5-3D6D-BD19-C728-39E7389E2E9F}"/>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5400000">
            <a:off x="10698480" y="-38577"/>
            <a:ext cx="914400" cy="914400"/>
          </a:xfrm>
          <a:prstGeom prst="rect">
            <a:avLst/>
          </a:prstGeom>
        </p:spPr>
      </p:pic>
      <p:pic>
        <p:nvPicPr>
          <p:cNvPr id="4" name="Slide 19">
            <a:hlinkClick r:id="" action="ppaction://media"/>
            <a:extLst>
              <a:ext uri="{FF2B5EF4-FFF2-40B4-BE49-F238E27FC236}">
                <a16:creationId xmlns:a16="http://schemas.microsoft.com/office/drawing/2014/main" id="{5CDAAF27-B546-973A-1895-F573145A4FF5}"/>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668317" y="6206045"/>
            <a:ext cx="487363" cy="487363"/>
          </a:xfrm>
          <a:prstGeom prst="rect">
            <a:avLst/>
          </a:prstGeom>
        </p:spPr>
      </p:pic>
    </p:spTree>
    <p:extLst>
      <p:ext uri="{BB962C8B-B14F-4D97-AF65-F5344CB8AC3E}">
        <p14:creationId xmlns:p14="http://schemas.microsoft.com/office/powerpoint/2010/main" val="2472722969"/>
      </p:ext>
    </p:extLst>
  </p:cSld>
  <p:clrMapOvr>
    <a:masterClrMapping/>
  </p:clrMapOvr>
  <p:transition spd="med" advTm="198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8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598948-AFA7-A985-D6B0-C1A1E5C5C5F0}"/>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20</a:t>
            </a:fld>
            <a:endParaRPr lang="en-US"/>
          </a:p>
        </p:txBody>
      </p:sp>
      <p:sp>
        <p:nvSpPr>
          <p:cNvPr id="3" name="Title 2">
            <a:extLst>
              <a:ext uri="{FF2B5EF4-FFF2-40B4-BE49-F238E27FC236}">
                <a16:creationId xmlns:a16="http://schemas.microsoft.com/office/drawing/2014/main" id="{D4F5B5C8-7677-F161-85E9-7C1587AED2B8}"/>
              </a:ext>
            </a:extLst>
          </p:cNvPr>
          <p:cNvSpPr>
            <a:spLocks noGrp="1"/>
          </p:cNvSpPr>
          <p:nvPr>
            <p:ph type="title"/>
          </p:nvPr>
        </p:nvSpPr>
        <p:spPr/>
        <p:txBody>
          <a:bodyPr/>
          <a:lstStyle/>
          <a:p>
            <a:r>
              <a:rPr lang="en-US" dirty="0"/>
              <a:t>Provide VRCs to VRAs</a:t>
            </a:r>
          </a:p>
        </p:txBody>
      </p:sp>
      <p:sp>
        <p:nvSpPr>
          <p:cNvPr id="4" name="Text Placeholder 3">
            <a:extLst>
              <a:ext uri="{FF2B5EF4-FFF2-40B4-BE49-F238E27FC236}">
                <a16:creationId xmlns:a16="http://schemas.microsoft.com/office/drawing/2014/main" id="{EBDA0DAE-432B-1A32-9BB4-0BECD93523DB}"/>
              </a:ext>
            </a:extLst>
          </p:cNvPr>
          <p:cNvSpPr>
            <a:spLocks noGrp="1"/>
          </p:cNvSpPr>
          <p:nvPr>
            <p:ph type="body" sz="quarter" idx="13"/>
          </p:nvPr>
        </p:nvSpPr>
        <p:spPr/>
        <p:txBody>
          <a:bodyPr/>
          <a:lstStyle/>
          <a:p>
            <a:r>
              <a:rPr lang="en-US" sz="3200" dirty="0"/>
              <a:t>When VRAs request VRCs:</a:t>
            </a:r>
          </a:p>
        </p:txBody>
      </p:sp>
      <p:sp>
        <p:nvSpPr>
          <p:cNvPr id="5" name="Text Placeholder 4">
            <a:extLst>
              <a:ext uri="{FF2B5EF4-FFF2-40B4-BE49-F238E27FC236}">
                <a16:creationId xmlns:a16="http://schemas.microsoft.com/office/drawing/2014/main" id="{70C07D5A-E328-B8DB-5FDB-122DCA516509}"/>
              </a:ext>
            </a:extLst>
          </p:cNvPr>
          <p:cNvSpPr>
            <a:spLocks noGrp="1"/>
          </p:cNvSpPr>
          <p:nvPr>
            <p:ph type="body" sz="quarter" idx="14"/>
          </p:nvPr>
        </p:nvSpPr>
        <p:spPr/>
        <p:txBody>
          <a:bodyPr/>
          <a:lstStyle/>
          <a:p>
            <a:r>
              <a:rPr lang="en-US" sz="2800" dirty="0"/>
              <a:t>Record the affidavit numbers of the VRCs issued</a:t>
            </a:r>
          </a:p>
        </p:txBody>
      </p:sp>
      <p:sp>
        <p:nvSpPr>
          <p:cNvPr id="6" name="Text Placeholder 5">
            <a:extLst>
              <a:ext uri="{FF2B5EF4-FFF2-40B4-BE49-F238E27FC236}">
                <a16:creationId xmlns:a16="http://schemas.microsoft.com/office/drawing/2014/main" id="{29B9742D-79AD-BFFE-F21D-8CE1CD2ACB6A}"/>
              </a:ext>
            </a:extLst>
          </p:cNvPr>
          <p:cNvSpPr>
            <a:spLocks noGrp="1"/>
          </p:cNvSpPr>
          <p:nvPr>
            <p:ph type="body" sz="quarter" idx="15"/>
          </p:nvPr>
        </p:nvSpPr>
        <p:spPr/>
        <p:txBody>
          <a:bodyPr/>
          <a:lstStyle/>
          <a:p>
            <a:r>
              <a:rPr lang="en-US" sz="2800" dirty="0"/>
              <a:t>Track VRC affidavit numbers by VRA and location</a:t>
            </a:r>
          </a:p>
        </p:txBody>
      </p:sp>
      <p:sp>
        <p:nvSpPr>
          <p:cNvPr id="7" name="Text Placeholder 6">
            <a:extLst>
              <a:ext uri="{FF2B5EF4-FFF2-40B4-BE49-F238E27FC236}">
                <a16:creationId xmlns:a16="http://schemas.microsoft.com/office/drawing/2014/main" id="{9B5C0ECB-386B-7154-6F8A-44E09C130257}"/>
              </a:ext>
            </a:extLst>
          </p:cNvPr>
          <p:cNvSpPr>
            <a:spLocks noGrp="1"/>
          </p:cNvSpPr>
          <p:nvPr>
            <p:ph type="body" sz="quarter" idx="16"/>
          </p:nvPr>
        </p:nvSpPr>
        <p:spPr/>
        <p:txBody>
          <a:bodyPr/>
          <a:lstStyle/>
          <a:p>
            <a:r>
              <a:rPr lang="en-US" sz="2800" dirty="0"/>
              <a:t>When VRCs are returned by VRA clients, the tracked affidavit numbers ensure the VRA is credited for complying with the NVRA</a:t>
            </a:r>
          </a:p>
        </p:txBody>
      </p:sp>
      <p:pic>
        <p:nvPicPr>
          <p:cNvPr id="10" name="Graphic 9">
            <a:extLst>
              <a:ext uri="{FF2B5EF4-FFF2-40B4-BE49-F238E27FC236}">
                <a16:creationId xmlns:a16="http://schemas.microsoft.com/office/drawing/2014/main" id="{925F0B8C-D6FD-F075-C026-46315200905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8480" y="-45916"/>
            <a:ext cx="914400" cy="914400"/>
          </a:xfrm>
          <a:prstGeom prst="rect">
            <a:avLst/>
          </a:prstGeom>
        </p:spPr>
      </p:pic>
      <p:pic>
        <p:nvPicPr>
          <p:cNvPr id="8" name="Slide 20">
            <a:hlinkClick r:id="" action="ppaction://media"/>
            <a:extLst>
              <a:ext uri="{FF2B5EF4-FFF2-40B4-BE49-F238E27FC236}">
                <a16:creationId xmlns:a16="http://schemas.microsoft.com/office/drawing/2014/main" id="{984F5C22-1F25-3768-C80D-608A66BAE67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87838" y="6119996"/>
            <a:ext cx="487363" cy="487363"/>
          </a:xfrm>
          <a:prstGeom prst="rect">
            <a:avLst/>
          </a:prstGeom>
        </p:spPr>
      </p:pic>
    </p:spTree>
    <p:extLst>
      <p:ext uri="{BB962C8B-B14F-4D97-AF65-F5344CB8AC3E}">
        <p14:creationId xmlns:p14="http://schemas.microsoft.com/office/powerpoint/2010/main" val="3236970242"/>
      </p:ext>
    </p:extLst>
  </p:cSld>
  <p:clrMapOvr>
    <a:masterClrMapping/>
  </p:clrMapOvr>
  <p:transition spd="med" advTm="2097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5442515-3F71-CD8E-DA4D-FBBCAB69A185}"/>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21</a:t>
            </a:fld>
            <a:endParaRPr lang="en-US"/>
          </a:p>
        </p:txBody>
      </p:sp>
      <p:sp>
        <p:nvSpPr>
          <p:cNvPr id="10" name="Title 9">
            <a:extLst>
              <a:ext uri="{FF2B5EF4-FFF2-40B4-BE49-F238E27FC236}">
                <a16:creationId xmlns:a16="http://schemas.microsoft.com/office/drawing/2014/main" id="{5377C814-3F6B-BA74-0E95-4290A6E76FE1}"/>
              </a:ext>
            </a:extLst>
          </p:cNvPr>
          <p:cNvSpPr>
            <a:spLocks noGrp="1"/>
          </p:cNvSpPr>
          <p:nvPr>
            <p:ph type="title"/>
          </p:nvPr>
        </p:nvSpPr>
        <p:spPr/>
        <p:txBody>
          <a:bodyPr/>
          <a:lstStyle/>
          <a:p>
            <a:r>
              <a:rPr lang="en-US" dirty="0"/>
              <a:t>Track VRCs</a:t>
            </a:r>
          </a:p>
        </p:txBody>
      </p:sp>
      <p:sp>
        <p:nvSpPr>
          <p:cNvPr id="11" name="Text Placeholder 10">
            <a:extLst>
              <a:ext uri="{FF2B5EF4-FFF2-40B4-BE49-F238E27FC236}">
                <a16:creationId xmlns:a16="http://schemas.microsoft.com/office/drawing/2014/main" id="{DDD6E2B0-5171-F8D5-3A23-40B81BCF6DB2}"/>
              </a:ext>
            </a:extLst>
          </p:cNvPr>
          <p:cNvSpPr>
            <a:spLocks noGrp="1"/>
          </p:cNvSpPr>
          <p:nvPr>
            <p:ph type="body" sz="quarter" idx="13"/>
          </p:nvPr>
        </p:nvSpPr>
        <p:spPr/>
        <p:txBody>
          <a:bodyPr/>
          <a:lstStyle/>
          <a:p>
            <a:r>
              <a:rPr lang="en-US" sz="2800" dirty="0"/>
              <a:t>Request and review VRC inventory sheets:</a:t>
            </a:r>
          </a:p>
        </p:txBody>
      </p:sp>
      <p:sp>
        <p:nvSpPr>
          <p:cNvPr id="12" name="Text Placeholder 11">
            <a:extLst>
              <a:ext uri="{FF2B5EF4-FFF2-40B4-BE49-F238E27FC236}">
                <a16:creationId xmlns:a16="http://schemas.microsoft.com/office/drawing/2014/main" id="{06EA49FF-06F0-9263-EC28-3D383AD7E8B3}"/>
              </a:ext>
            </a:extLst>
          </p:cNvPr>
          <p:cNvSpPr>
            <a:spLocks noGrp="1"/>
          </p:cNvSpPr>
          <p:nvPr>
            <p:ph type="body" sz="quarter" idx="14"/>
          </p:nvPr>
        </p:nvSpPr>
        <p:spPr/>
        <p:txBody>
          <a:bodyPr lIns="914400"/>
          <a:lstStyle/>
          <a:p>
            <a:r>
              <a:rPr lang="en-US" dirty="0"/>
              <a:t>Best practice: VRAs submit inventory sheets of existing VRCs to your office</a:t>
            </a:r>
          </a:p>
        </p:txBody>
      </p:sp>
      <p:sp>
        <p:nvSpPr>
          <p:cNvPr id="13" name="Text Placeholder 12">
            <a:extLst>
              <a:ext uri="{FF2B5EF4-FFF2-40B4-BE49-F238E27FC236}">
                <a16:creationId xmlns:a16="http://schemas.microsoft.com/office/drawing/2014/main" id="{5F38AF6B-710A-562E-AF88-71B62CD251DE}"/>
              </a:ext>
            </a:extLst>
          </p:cNvPr>
          <p:cNvSpPr>
            <a:spLocks noGrp="1"/>
          </p:cNvSpPr>
          <p:nvPr>
            <p:ph type="body" sz="quarter" idx="15"/>
          </p:nvPr>
        </p:nvSpPr>
        <p:spPr/>
        <p:txBody>
          <a:bodyPr/>
          <a:lstStyle/>
          <a:p>
            <a:r>
              <a:rPr lang="en-US" dirty="0"/>
              <a:t>Inventory sheets should contain the affidavit numbers of current VRC stock of VRCs at each location</a:t>
            </a:r>
          </a:p>
        </p:txBody>
      </p:sp>
      <p:sp>
        <p:nvSpPr>
          <p:cNvPr id="14" name="Text Placeholder 13">
            <a:extLst>
              <a:ext uri="{FF2B5EF4-FFF2-40B4-BE49-F238E27FC236}">
                <a16:creationId xmlns:a16="http://schemas.microsoft.com/office/drawing/2014/main" id="{22385D6A-DE00-A010-508F-D4220986E708}"/>
              </a:ext>
            </a:extLst>
          </p:cNvPr>
          <p:cNvSpPr>
            <a:spLocks noGrp="1"/>
          </p:cNvSpPr>
          <p:nvPr>
            <p:ph type="body" sz="quarter" idx="16"/>
          </p:nvPr>
        </p:nvSpPr>
        <p:spPr/>
        <p:txBody>
          <a:bodyPr/>
          <a:lstStyle/>
          <a:p>
            <a:pPr>
              <a:spcBef>
                <a:spcPts val="0"/>
              </a:spcBef>
            </a:pPr>
            <a:r>
              <a:rPr lang="en-US" dirty="0"/>
              <a:t>Review the inventory sheets to make sure the affidavit numbers are on record at your office and correspond to the VRA</a:t>
            </a:r>
          </a:p>
        </p:txBody>
      </p:sp>
      <p:pic>
        <p:nvPicPr>
          <p:cNvPr id="17" name="Graphic 16">
            <a:extLst>
              <a:ext uri="{FF2B5EF4-FFF2-40B4-BE49-F238E27FC236}">
                <a16:creationId xmlns:a16="http://schemas.microsoft.com/office/drawing/2014/main" id="{3EEC7176-5D54-79B8-0A70-F2481F6D872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599" y="1920240"/>
            <a:ext cx="914400" cy="914400"/>
          </a:xfrm>
          <a:prstGeom prst="rect">
            <a:avLst/>
          </a:prstGeom>
        </p:spPr>
      </p:pic>
      <p:pic>
        <p:nvPicPr>
          <p:cNvPr id="19" name="Graphic 18" descr="Bar chart with solid fill">
            <a:extLst>
              <a:ext uri="{FF2B5EF4-FFF2-40B4-BE49-F238E27FC236}">
                <a16:creationId xmlns:a16="http://schemas.microsoft.com/office/drawing/2014/main" id="{B56010A5-FDA4-4F51-ADA2-13A5797B287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698480" y="-42864"/>
            <a:ext cx="914400" cy="914400"/>
          </a:xfrm>
          <a:prstGeom prst="rect">
            <a:avLst/>
          </a:prstGeom>
        </p:spPr>
      </p:pic>
      <p:pic>
        <p:nvPicPr>
          <p:cNvPr id="2" name="Slide 21">
            <a:hlinkClick r:id="" action="ppaction://media"/>
            <a:extLst>
              <a:ext uri="{FF2B5EF4-FFF2-40B4-BE49-F238E27FC236}">
                <a16:creationId xmlns:a16="http://schemas.microsoft.com/office/drawing/2014/main" id="{038D37A9-D32E-A327-7A7D-F8C239A58F9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01117" y="6159778"/>
            <a:ext cx="487363" cy="487363"/>
          </a:xfrm>
          <a:prstGeom prst="rect">
            <a:avLst/>
          </a:prstGeom>
        </p:spPr>
      </p:pic>
    </p:spTree>
    <p:extLst>
      <p:ext uri="{BB962C8B-B14F-4D97-AF65-F5344CB8AC3E}">
        <p14:creationId xmlns:p14="http://schemas.microsoft.com/office/powerpoint/2010/main" val="2765313254"/>
      </p:ext>
    </p:extLst>
  </p:cSld>
  <p:clrMapOvr>
    <a:masterClrMapping/>
  </p:clrMapOvr>
  <p:transition spd="med" advTm="173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290A0F-5EAC-67FB-478F-CB5564C72AA2}"/>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22</a:t>
            </a:fld>
            <a:endParaRPr lang="en-US"/>
          </a:p>
        </p:txBody>
      </p:sp>
      <p:sp>
        <p:nvSpPr>
          <p:cNvPr id="3" name="Title 2">
            <a:extLst>
              <a:ext uri="{FF2B5EF4-FFF2-40B4-BE49-F238E27FC236}">
                <a16:creationId xmlns:a16="http://schemas.microsoft.com/office/drawing/2014/main" id="{93FABB6D-02BA-ABE0-1C60-4836F15D01FF}"/>
              </a:ext>
            </a:extLst>
          </p:cNvPr>
          <p:cNvSpPr>
            <a:spLocks noGrp="1"/>
          </p:cNvSpPr>
          <p:nvPr>
            <p:ph type="title"/>
          </p:nvPr>
        </p:nvSpPr>
        <p:spPr/>
        <p:txBody>
          <a:bodyPr/>
          <a:lstStyle/>
          <a:p>
            <a:r>
              <a:rPr lang="en-US" dirty="0"/>
              <a:t>Tracking CalSAWS and HBX VRCs</a:t>
            </a:r>
          </a:p>
        </p:txBody>
      </p:sp>
      <p:sp>
        <p:nvSpPr>
          <p:cNvPr id="5" name="Text Placeholder 4">
            <a:extLst>
              <a:ext uri="{FF2B5EF4-FFF2-40B4-BE49-F238E27FC236}">
                <a16:creationId xmlns:a16="http://schemas.microsoft.com/office/drawing/2014/main" id="{92802C29-0EDD-FE51-8507-9DEC0B11F5B4}"/>
              </a:ext>
            </a:extLst>
          </p:cNvPr>
          <p:cNvSpPr>
            <a:spLocks noGrp="1"/>
          </p:cNvSpPr>
          <p:nvPr>
            <p:ph type="body" sz="quarter" idx="13"/>
          </p:nvPr>
        </p:nvSpPr>
        <p:spPr>
          <a:xfrm>
            <a:off x="597218" y="1135262"/>
            <a:ext cx="8229600" cy="731520"/>
          </a:xfrm>
        </p:spPr>
        <p:txBody>
          <a:bodyPr lIns="182880"/>
          <a:lstStyle/>
          <a:p>
            <a:r>
              <a:rPr lang="en-US" sz="2800" dirty="0"/>
              <a:t>CalSAWS and HBX are county-tracked VRAs</a:t>
            </a:r>
          </a:p>
        </p:txBody>
      </p:sp>
      <p:sp>
        <p:nvSpPr>
          <p:cNvPr id="6" name="Text Placeholder 5">
            <a:extLst>
              <a:ext uri="{FF2B5EF4-FFF2-40B4-BE49-F238E27FC236}">
                <a16:creationId xmlns:a16="http://schemas.microsoft.com/office/drawing/2014/main" id="{D3330D4C-40DD-3C7D-5773-C8288A3AA8AF}"/>
              </a:ext>
            </a:extLst>
          </p:cNvPr>
          <p:cNvSpPr>
            <a:spLocks noGrp="1"/>
          </p:cNvSpPr>
          <p:nvPr>
            <p:ph type="body" sz="quarter" idx="14"/>
          </p:nvPr>
        </p:nvSpPr>
        <p:spPr>
          <a:xfrm>
            <a:off x="1968818" y="2197417"/>
            <a:ext cx="8686800" cy="914400"/>
          </a:xfrm>
        </p:spPr>
        <p:txBody>
          <a:bodyPr lIns="182880"/>
          <a:lstStyle/>
          <a:p>
            <a:r>
              <a:rPr lang="en-US" sz="2400" dirty="0"/>
              <a:t>Their application/renewal packets are mailed to clients from a centralized distribution facility</a:t>
            </a:r>
          </a:p>
        </p:txBody>
      </p:sp>
      <p:sp>
        <p:nvSpPr>
          <p:cNvPr id="7" name="Text Placeholder 6">
            <a:extLst>
              <a:ext uri="{FF2B5EF4-FFF2-40B4-BE49-F238E27FC236}">
                <a16:creationId xmlns:a16="http://schemas.microsoft.com/office/drawing/2014/main" id="{A62CF953-62BC-8354-D1EE-5623DF620197}"/>
              </a:ext>
            </a:extLst>
          </p:cNvPr>
          <p:cNvSpPr>
            <a:spLocks noGrp="1"/>
          </p:cNvSpPr>
          <p:nvPr>
            <p:ph type="body" sz="quarter" idx="15"/>
          </p:nvPr>
        </p:nvSpPr>
        <p:spPr>
          <a:xfrm>
            <a:off x="1968818" y="3337559"/>
            <a:ext cx="8686800" cy="914400"/>
          </a:xfrm>
        </p:spPr>
        <p:txBody>
          <a:bodyPr lIns="182880"/>
          <a:lstStyle/>
          <a:p>
            <a:r>
              <a:rPr lang="en-US" sz="2400" dirty="0"/>
              <a:t>SOS sends SOS VRCs directly to the centralized distribution facilities</a:t>
            </a:r>
          </a:p>
        </p:txBody>
      </p:sp>
      <p:sp>
        <p:nvSpPr>
          <p:cNvPr id="8" name="Text Placeholder 7">
            <a:extLst>
              <a:ext uri="{FF2B5EF4-FFF2-40B4-BE49-F238E27FC236}">
                <a16:creationId xmlns:a16="http://schemas.microsoft.com/office/drawing/2014/main" id="{0A6B9720-C2F3-0BA1-54F0-5AC746D88D7E}"/>
              </a:ext>
            </a:extLst>
          </p:cNvPr>
          <p:cNvSpPr>
            <a:spLocks noGrp="1"/>
          </p:cNvSpPr>
          <p:nvPr>
            <p:ph type="body" sz="quarter" idx="16"/>
          </p:nvPr>
        </p:nvSpPr>
        <p:spPr>
          <a:xfrm>
            <a:off x="1968818" y="4477700"/>
            <a:ext cx="8686800" cy="914400"/>
          </a:xfrm>
        </p:spPr>
        <p:txBody>
          <a:bodyPr lIns="182880"/>
          <a:lstStyle/>
          <a:p>
            <a:r>
              <a:rPr lang="en-US" sz="2400" dirty="0"/>
              <a:t>SOS emails the CalSAWS and HBX affidavit ranges to the counties</a:t>
            </a:r>
          </a:p>
        </p:txBody>
      </p:sp>
      <p:sp>
        <p:nvSpPr>
          <p:cNvPr id="9" name="Text Placeholder 8">
            <a:extLst>
              <a:ext uri="{FF2B5EF4-FFF2-40B4-BE49-F238E27FC236}">
                <a16:creationId xmlns:a16="http://schemas.microsoft.com/office/drawing/2014/main" id="{650D8FA7-FCB2-4EA0-81EE-21784A54B86F}"/>
              </a:ext>
            </a:extLst>
          </p:cNvPr>
          <p:cNvSpPr>
            <a:spLocks noGrp="1"/>
          </p:cNvSpPr>
          <p:nvPr>
            <p:ph type="body" sz="quarter" idx="17"/>
          </p:nvPr>
        </p:nvSpPr>
        <p:spPr>
          <a:xfrm>
            <a:off x="3340418" y="5577840"/>
            <a:ext cx="7772400" cy="914400"/>
          </a:xfrm>
        </p:spPr>
        <p:txBody>
          <a:bodyPr lIns="182880"/>
          <a:lstStyle/>
          <a:p>
            <a:pPr>
              <a:spcBef>
                <a:spcPts val="0"/>
              </a:spcBef>
            </a:pPr>
            <a:r>
              <a:rPr lang="en-US" sz="2400" dirty="0"/>
              <a:t>The spreadsheet lists ALL CalSAWS and HBX affidavit ranges (new and previously issued)</a:t>
            </a:r>
          </a:p>
        </p:txBody>
      </p:sp>
      <p:cxnSp>
        <p:nvCxnSpPr>
          <p:cNvPr id="12" name="Straight Connector 11">
            <a:extLst>
              <a:ext uri="{FF2B5EF4-FFF2-40B4-BE49-F238E27FC236}">
                <a16:creationId xmlns:a16="http://schemas.microsoft.com/office/drawing/2014/main" id="{D1F72D6D-240B-BE96-D39F-D94B5FDFBA33}"/>
              </a:ext>
              <a:ext uri="{C183D7F6-B498-43B3-948B-1728B52AA6E4}">
                <adec:decorative xmlns:adec="http://schemas.microsoft.com/office/drawing/2017/decorative" val="1"/>
              </a:ext>
            </a:extLst>
          </p:cNvPr>
          <p:cNvCxnSpPr/>
          <p:nvPr/>
        </p:nvCxnSpPr>
        <p:spPr>
          <a:xfrm>
            <a:off x="1285875" y="1866782"/>
            <a:ext cx="0" cy="3090672"/>
          </a:xfrm>
          <a:prstGeom prst="line">
            <a:avLst/>
          </a:prstGeom>
          <a:noFill/>
          <a:ln w="381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16" name="Straight Arrow Connector 15">
            <a:extLst>
              <a:ext uri="{FF2B5EF4-FFF2-40B4-BE49-F238E27FC236}">
                <a16:creationId xmlns:a16="http://schemas.microsoft.com/office/drawing/2014/main" id="{8F843854-B1A6-45C9-189D-945099E80D05}"/>
              </a:ext>
              <a:ext uri="{C183D7F6-B498-43B3-948B-1728B52AA6E4}">
                <adec:decorative xmlns:adec="http://schemas.microsoft.com/office/drawing/2017/decorative" val="1"/>
              </a:ext>
            </a:extLst>
          </p:cNvPr>
          <p:cNvCxnSpPr>
            <a:cxnSpLocks/>
          </p:cNvCxnSpPr>
          <p:nvPr/>
        </p:nvCxnSpPr>
        <p:spPr>
          <a:xfrm>
            <a:off x="1252532" y="4937760"/>
            <a:ext cx="754380"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7" name="Straight Arrow Connector 16">
            <a:extLst>
              <a:ext uri="{FF2B5EF4-FFF2-40B4-BE49-F238E27FC236}">
                <a16:creationId xmlns:a16="http://schemas.microsoft.com/office/drawing/2014/main" id="{A59A4D45-4800-C6B6-F471-E01A006E5B67}"/>
              </a:ext>
              <a:ext uri="{C183D7F6-B498-43B3-948B-1728B52AA6E4}">
                <adec:decorative xmlns:adec="http://schemas.microsoft.com/office/drawing/2017/decorative" val="1"/>
              </a:ext>
            </a:extLst>
          </p:cNvPr>
          <p:cNvCxnSpPr>
            <a:cxnSpLocks/>
          </p:cNvCxnSpPr>
          <p:nvPr/>
        </p:nvCxnSpPr>
        <p:spPr>
          <a:xfrm>
            <a:off x="1262052" y="3805217"/>
            <a:ext cx="754380"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8" name="Straight Arrow Connector 17">
            <a:extLst>
              <a:ext uri="{FF2B5EF4-FFF2-40B4-BE49-F238E27FC236}">
                <a16:creationId xmlns:a16="http://schemas.microsoft.com/office/drawing/2014/main" id="{11C50FCC-A602-0ED4-9B7F-36C0BAD9E986}"/>
              </a:ext>
              <a:ext uri="{C183D7F6-B498-43B3-948B-1728B52AA6E4}">
                <adec:decorative xmlns:adec="http://schemas.microsoft.com/office/drawing/2017/decorative" val="1"/>
              </a:ext>
            </a:extLst>
          </p:cNvPr>
          <p:cNvCxnSpPr>
            <a:cxnSpLocks/>
          </p:cNvCxnSpPr>
          <p:nvPr/>
        </p:nvCxnSpPr>
        <p:spPr>
          <a:xfrm>
            <a:off x="1271572" y="2686023"/>
            <a:ext cx="754380"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00C5DD11-4237-0277-EE40-7880217D9E11}"/>
              </a:ext>
              <a:ext uri="{C183D7F6-B498-43B3-948B-1728B52AA6E4}">
                <adec:decorative xmlns:adec="http://schemas.microsoft.com/office/drawing/2017/decorative" val="1"/>
              </a:ext>
            </a:extLst>
          </p:cNvPr>
          <p:cNvCxnSpPr/>
          <p:nvPr/>
        </p:nvCxnSpPr>
        <p:spPr>
          <a:xfrm>
            <a:off x="2586038" y="5392100"/>
            <a:ext cx="0" cy="651513"/>
          </a:xfrm>
          <a:prstGeom prst="line">
            <a:avLst/>
          </a:prstGeom>
          <a:noFill/>
          <a:ln w="381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66260C15-2477-1909-8EA1-2985386815ED}"/>
              </a:ext>
              <a:ext uri="{C183D7F6-B498-43B3-948B-1728B52AA6E4}">
                <adec:decorative xmlns:adec="http://schemas.microsoft.com/office/drawing/2017/decorative" val="1"/>
              </a:ext>
            </a:extLst>
          </p:cNvPr>
          <p:cNvCxnSpPr>
            <a:cxnSpLocks/>
          </p:cNvCxnSpPr>
          <p:nvPr/>
        </p:nvCxnSpPr>
        <p:spPr>
          <a:xfrm>
            <a:off x="2586038" y="6043613"/>
            <a:ext cx="754380" cy="0"/>
          </a:xfrm>
          <a:prstGeom prst="straightConnector1">
            <a:avLst/>
          </a:prstGeom>
          <a:noFill/>
          <a:ln w="38100" cap="flat">
            <a:solidFill>
              <a:srgbClr val="FFC43E"/>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4" name="Graphic 3" descr="Bar chart with solid fill">
            <a:extLst>
              <a:ext uri="{FF2B5EF4-FFF2-40B4-BE49-F238E27FC236}">
                <a16:creationId xmlns:a16="http://schemas.microsoft.com/office/drawing/2014/main" id="{4CC56139-DC7C-ECFE-979A-C8152D22A5E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698480" y="-42864"/>
            <a:ext cx="914400" cy="914400"/>
          </a:xfrm>
          <a:prstGeom prst="rect">
            <a:avLst/>
          </a:prstGeom>
        </p:spPr>
      </p:pic>
      <p:pic>
        <p:nvPicPr>
          <p:cNvPr id="10" name="Slide 22">
            <a:hlinkClick r:id="" action="ppaction://media"/>
            <a:extLst>
              <a:ext uri="{FF2B5EF4-FFF2-40B4-BE49-F238E27FC236}">
                <a16:creationId xmlns:a16="http://schemas.microsoft.com/office/drawing/2014/main" id="{FE7F5AC8-7035-2986-3D3F-71C1FCB8035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53536" y="6166612"/>
            <a:ext cx="487363" cy="487363"/>
          </a:xfrm>
          <a:prstGeom prst="rect">
            <a:avLst/>
          </a:prstGeom>
        </p:spPr>
      </p:pic>
    </p:spTree>
    <p:extLst>
      <p:ext uri="{BB962C8B-B14F-4D97-AF65-F5344CB8AC3E}">
        <p14:creationId xmlns:p14="http://schemas.microsoft.com/office/powerpoint/2010/main" val="534222475"/>
      </p:ext>
    </p:extLst>
  </p:cSld>
  <p:clrMapOvr>
    <a:masterClrMapping/>
  </p:clrMapOvr>
  <p:transition spd="med" advTm="530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05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F45071-1B40-4745-714B-1A2D1ECCEC76}"/>
              </a:ext>
            </a:extLst>
          </p:cNvPr>
          <p:cNvSpPr>
            <a:spLocks noGrp="1"/>
          </p:cNvSpPr>
          <p:nvPr>
            <p:ph type="title"/>
          </p:nvPr>
        </p:nvSpPr>
        <p:spPr/>
        <p:txBody>
          <a:bodyPr/>
          <a:lstStyle/>
          <a:p>
            <a:r>
              <a:rPr lang="en-US" dirty="0"/>
              <a:t>Reporting CalSAWS and HBX</a:t>
            </a:r>
          </a:p>
        </p:txBody>
      </p:sp>
      <p:sp>
        <p:nvSpPr>
          <p:cNvPr id="6" name="Content Placeholder 5">
            <a:extLst>
              <a:ext uri="{FF2B5EF4-FFF2-40B4-BE49-F238E27FC236}">
                <a16:creationId xmlns:a16="http://schemas.microsoft.com/office/drawing/2014/main" id="{CB6CEF32-3561-37DD-20EB-661DCB2B3999}"/>
              </a:ext>
            </a:extLst>
          </p:cNvPr>
          <p:cNvSpPr>
            <a:spLocks noGrp="1"/>
          </p:cNvSpPr>
          <p:nvPr>
            <p:ph sz="quarter" idx="11"/>
          </p:nvPr>
        </p:nvSpPr>
        <p:spPr>
          <a:xfrm>
            <a:off x="609601" y="1051559"/>
            <a:ext cx="10887073" cy="5453721"/>
          </a:xfrm>
        </p:spPr>
        <p:txBody>
          <a:bodyPr/>
          <a:lstStyle/>
          <a:p>
            <a:r>
              <a:rPr lang="en-US" sz="2800" dirty="0"/>
              <a:t>Counties must enter the VRC affidavit ranges in their EMIS so registrations from these agencies will be included on the monthly NVRA reports.</a:t>
            </a:r>
          </a:p>
          <a:p>
            <a:r>
              <a:rPr lang="en-US" sz="2800" dirty="0"/>
              <a:t>Cal SAWS and HBX are reported in the PA Category:</a:t>
            </a:r>
            <a:endParaRPr lang="en-US" dirty="0"/>
          </a:p>
        </p:txBody>
      </p:sp>
      <p:sp>
        <p:nvSpPr>
          <p:cNvPr id="4" name="Slide Number Placeholder 3">
            <a:extLst>
              <a:ext uri="{FF2B5EF4-FFF2-40B4-BE49-F238E27FC236}">
                <a16:creationId xmlns:a16="http://schemas.microsoft.com/office/drawing/2014/main" id="{1232D7E3-4C32-EC18-5D29-74F61892D258}"/>
              </a:ext>
              <a:ext uri="{C183D7F6-B498-43B3-948B-1728B52AA6E4}">
                <adec:decorative xmlns:adec="http://schemas.microsoft.com/office/drawing/2017/decorative" val="1"/>
              </a:ext>
            </a:extLst>
          </p:cNvPr>
          <p:cNvSpPr>
            <a:spLocks noGrp="1"/>
          </p:cNvSpPr>
          <p:nvPr>
            <p:ph type="sldNum" sz="quarter" idx="2"/>
          </p:nvPr>
        </p:nvSpPr>
        <p:spPr>
          <a:xfrm>
            <a:off x="11704321" y="6427790"/>
            <a:ext cx="290144" cy="287258"/>
          </a:xfrm>
        </p:spPr>
        <p:txBody>
          <a:bodyPr/>
          <a:lstStyle/>
          <a:p>
            <a:fld id="{BEB5CFA3-98C5-481C-9ACC-EC4ED20AB0FE}" type="slidenum">
              <a:rPr lang="en-US" smtClean="0"/>
              <a:t>23</a:t>
            </a:fld>
            <a:endParaRPr lang="en-US" dirty="0"/>
          </a:p>
        </p:txBody>
      </p:sp>
      <p:pic>
        <p:nvPicPr>
          <p:cNvPr id="9" name="Picture 8" descr="Screenshot of one counties NVRA spreadsheet showing CalSAWS and HBX listed in the PA section.">
            <a:extLst>
              <a:ext uri="{FF2B5EF4-FFF2-40B4-BE49-F238E27FC236}">
                <a16:creationId xmlns:a16="http://schemas.microsoft.com/office/drawing/2014/main" id="{4014B18D-766F-0E26-E9CD-E705D5EC6BD8}"/>
              </a:ext>
            </a:extLst>
          </p:cNvPr>
          <p:cNvPicPr>
            <a:picLocks noChangeAspect="1"/>
          </p:cNvPicPr>
          <p:nvPr/>
        </p:nvPicPr>
        <p:blipFill>
          <a:blip r:embed="rId5"/>
          <a:stretch>
            <a:fillRect/>
          </a:stretch>
        </p:blipFill>
        <p:spPr>
          <a:xfrm>
            <a:off x="2353642" y="3558457"/>
            <a:ext cx="7398989" cy="2743200"/>
          </a:xfrm>
          <a:prstGeom prst="rect">
            <a:avLst/>
          </a:prstGeom>
        </p:spPr>
      </p:pic>
      <p:pic>
        <p:nvPicPr>
          <p:cNvPr id="7" name="Graphic 6" descr="Table with solid fill">
            <a:extLst>
              <a:ext uri="{FF2B5EF4-FFF2-40B4-BE49-F238E27FC236}">
                <a16:creationId xmlns:a16="http://schemas.microsoft.com/office/drawing/2014/main" id="{3518C09C-0F75-20BF-EC9D-B769E69540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98480" y="-177800"/>
            <a:ext cx="914400" cy="1137920"/>
          </a:xfrm>
          <a:prstGeom prst="rect">
            <a:avLst/>
          </a:prstGeom>
        </p:spPr>
      </p:pic>
      <p:pic>
        <p:nvPicPr>
          <p:cNvPr id="2" name="Slide 23">
            <a:hlinkClick r:id="" action="ppaction://media"/>
            <a:extLst>
              <a:ext uri="{FF2B5EF4-FFF2-40B4-BE49-F238E27FC236}">
                <a16:creationId xmlns:a16="http://schemas.microsoft.com/office/drawing/2014/main" id="{6D24E3E5-3928-F053-F73D-07B85CF7895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62096" y="6084056"/>
            <a:ext cx="487363" cy="487363"/>
          </a:xfrm>
          <a:prstGeom prst="rect">
            <a:avLst/>
          </a:prstGeom>
        </p:spPr>
      </p:pic>
    </p:spTree>
    <p:extLst>
      <p:ext uri="{BB962C8B-B14F-4D97-AF65-F5344CB8AC3E}">
        <p14:creationId xmlns:p14="http://schemas.microsoft.com/office/powerpoint/2010/main" val="649086987"/>
      </p:ext>
    </p:extLst>
  </p:cSld>
  <p:clrMapOvr>
    <a:masterClrMapping/>
  </p:clrMapOvr>
  <p:transition spd="med" advTm="191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A33F-FA87-06ED-B87B-FF83E176AB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20A6F5-AFDC-FADB-AA62-AD75517A1664}"/>
              </a:ext>
            </a:extLst>
          </p:cNvPr>
          <p:cNvSpPr>
            <a:spLocks noGrp="1"/>
          </p:cNvSpPr>
          <p:nvPr>
            <p:ph type="title"/>
          </p:nvPr>
        </p:nvSpPr>
        <p:spPr/>
        <p:txBody>
          <a:bodyPr/>
          <a:lstStyle/>
          <a:p>
            <a:r>
              <a:rPr lang="en-US" dirty="0"/>
              <a:t>Monthly Reporting to SOS</a:t>
            </a:r>
          </a:p>
        </p:txBody>
      </p:sp>
      <p:sp>
        <p:nvSpPr>
          <p:cNvPr id="2" name="Slide Number Placeholder 1">
            <a:extLst>
              <a:ext uri="{FF2B5EF4-FFF2-40B4-BE49-F238E27FC236}">
                <a16:creationId xmlns:a16="http://schemas.microsoft.com/office/drawing/2014/main" id="{25A48BBB-0163-D195-DA42-F43FFB10EEA6}"/>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24</a:t>
            </a:fld>
            <a:endParaRPr lang="en-US"/>
          </a:p>
        </p:txBody>
      </p:sp>
      <p:sp>
        <p:nvSpPr>
          <p:cNvPr id="6" name="Text Placeholder 5">
            <a:extLst>
              <a:ext uri="{FF2B5EF4-FFF2-40B4-BE49-F238E27FC236}">
                <a16:creationId xmlns:a16="http://schemas.microsoft.com/office/drawing/2014/main" id="{973FE89B-B45B-3B42-5112-D5EE0DB0D513}"/>
              </a:ext>
            </a:extLst>
          </p:cNvPr>
          <p:cNvSpPr>
            <a:spLocks noGrp="1"/>
          </p:cNvSpPr>
          <p:nvPr>
            <p:ph type="body" sz="quarter" idx="11"/>
          </p:nvPr>
        </p:nvSpPr>
        <p:spPr>
          <a:xfrm>
            <a:off x="609600" y="1035424"/>
            <a:ext cx="10972800" cy="548640"/>
          </a:xfrm>
          <a:solidFill>
            <a:srgbClr val="FFE09B"/>
          </a:solidFill>
          <a:ln w="28575">
            <a:solidFill>
              <a:srgbClr val="06304D"/>
            </a:solidFill>
          </a:ln>
        </p:spPr>
        <p:txBody>
          <a:bodyPr anchor="ctr" anchorCtr="1"/>
          <a:lstStyle/>
          <a:p>
            <a:pPr>
              <a:lnSpc>
                <a:spcPct val="114000"/>
              </a:lnSpc>
            </a:pPr>
            <a:r>
              <a:rPr lang="en-US" sz="2800" dirty="0">
                <a:solidFill>
                  <a:srgbClr val="06304D"/>
                </a:solidFill>
              </a:rPr>
              <a:t>NVRA reports are due to SOS by the 10th of the following month</a:t>
            </a:r>
          </a:p>
        </p:txBody>
      </p:sp>
      <p:sp>
        <p:nvSpPr>
          <p:cNvPr id="4" name="Text Placeholder 3">
            <a:extLst>
              <a:ext uri="{FF2B5EF4-FFF2-40B4-BE49-F238E27FC236}">
                <a16:creationId xmlns:a16="http://schemas.microsoft.com/office/drawing/2014/main" id="{76893D5B-C8B8-2A7C-97B5-33099EA731CD}"/>
              </a:ext>
            </a:extLst>
          </p:cNvPr>
          <p:cNvSpPr>
            <a:spLocks noGrp="1"/>
          </p:cNvSpPr>
          <p:nvPr>
            <p:ph type="body" sz="quarter" idx="12"/>
          </p:nvPr>
        </p:nvSpPr>
        <p:spPr>
          <a:xfrm>
            <a:off x="1386840" y="1743278"/>
            <a:ext cx="9418320" cy="731520"/>
          </a:xfrm>
        </p:spPr>
        <p:txBody>
          <a:bodyPr anchor="ctr" anchorCtr="1"/>
          <a:lstStyle/>
          <a:p>
            <a:r>
              <a:rPr lang="en-US" sz="2800" dirty="0"/>
              <a:t>SOS emails a request for NVRA registrations</a:t>
            </a:r>
          </a:p>
        </p:txBody>
      </p:sp>
      <p:sp>
        <p:nvSpPr>
          <p:cNvPr id="8" name="Text Placeholder 7">
            <a:extLst>
              <a:ext uri="{FF2B5EF4-FFF2-40B4-BE49-F238E27FC236}">
                <a16:creationId xmlns:a16="http://schemas.microsoft.com/office/drawing/2014/main" id="{4572DB65-C1D5-5E0A-5F40-57104E3AA6ED}"/>
              </a:ext>
            </a:extLst>
          </p:cNvPr>
          <p:cNvSpPr>
            <a:spLocks noGrp="1"/>
          </p:cNvSpPr>
          <p:nvPr>
            <p:ph type="body" sz="quarter" idx="13"/>
          </p:nvPr>
        </p:nvSpPr>
        <p:spPr>
          <a:xfrm>
            <a:off x="1386840" y="2628474"/>
            <a:ext cx="9418320" cy="2377440"/>
          </a:xfrm>
          <a:prstGeom prst="roundRect">
            <a:avLst/>
          </a:prstGeom>
          <a:gradFill>
            <a:gsLst>
              <a:gs pos="49000">
                <a:srgbClr val="06304D"/>
              </a:gs>
              <a:gs pos="72000">
                <a:srgbClr val="205D96"/>
              </a:gs>
            </a:gsLst>
            <a:lin ang="10800000" scaled="1"/>
          </a:gradFill>
        </p:spPr>
        <p:txBody>
          <a:bodyPr anchor="ctr" anchorCtr="1"/>
          <a:lstStyle/>
          <a:p>
            <a:pPr>
              <a:lnSpc>
                <a:spcPct val="114000"/>
              </a:lnSpc>
            </a:pPr>
            <a:r>
              <a:rPr lang="en-US" sz="2800" dirty="0"/>
              <a:t>The email contains the following attachments:</a:t>
            </a:r>
          </a:p>
          <a:p>
            <a:pPr marL="514350" indent="-514350">
              <a:lnSpc>
                <a:spcPct val="114000"/>
              </a:lnSpc>
              <a:spcBef>
                <a:spcPts val="0"/>
              </a:spcBef>
              <a:buClr>
                <a:srgbClr val="FFC43E"/>
              </a:buClr>
              <a:buSzPct val="100000"/>
              <a:buFont typeface="+mj-lt"/>
              <a:buAutoNum type="arabicParenR"/>
            </a:pPr>
            <a:r>
              <a:rPr lang="en-US" sz="2800" dirty="0"/>
              <a:t>Monthly Reporting Spreadsheet</a:t>
            </a:r>
          </a:p>
          <a:p>
            <a:pPr marL="514350" indent="-514350">
              <a:lnSpc>
                <a:spcPct val="114000"/>
              </a:lnSpc>
              <a:spcBef>
                <a:spcPts val="0"/>
              </a:spcBef>
              <a:buClr>
                <a:srgbClr val="FFC43E"/>
              </a:buClr>
              <a:buSzPct val="100000"/>
              <a:buFont typeface="+mj-lt"/>
              <a:buAutoNum type="arabicParenR"/>
            </a:pPr>
            <a:r>
              <a:rPr lang="en-US" sz="2800" dirty="0"/>
              <a:t>County Reporting Memo</a:t>
            </a:r>
          </a:p>
          <a:p>
            <a:pPr marL="514350" indent="-514350">
              <a:lnSpc>
                <a:spcPct val="114000"/>
              </a:lnSpc>
              <a:spcBef>
                <a:spcPts val="0"/>
              </a:spcBef>
              <a:buClr>
                <a:srgbClr val="FFC43E"/>
              </a:buClr>
              <a:buSzPct val="100000"/>
              <a:buFont typeface="+mj-lt"/>
              <a:buAutoNum type="arabicParenR"/>
            </a:pPr>
            <a:r>
              <a:rPr lang="en-US" sz="2800" dirty="0"/>
              <a:t>Instructions on how to complete the monthly reports</a:t>
            </a:r>
          </a:p>
        </p:txBody>
      </p:sp>
      <p:sp>
        <p:nvSpPr>
          <p:cNvPr id="9" name="Text Placeholder 8">
            <a:extLst>
              <a:ext uri="{FF2B5EF4-FFF2-40B4-BE49-F238E27FC236}">
                <a16:creationId xmlns:a16="http://schemas.microsoft.com/office/drawing/2014/main" id="{72490E0E-245B-90AD-D178-3D87D31990B1}"/>
              </a:ext>
            </a:extLst>
          </p:cNvPr>
          <p:cNvSpPr>
            <a:spLocks noGrp="1"/>
          </p:cNvSpPr>
          <p:nvPr>
            <p:ph type="body" sz="quarter" idx="14"/>
          </p:nvPr>
        </p:nvSpPr>
        <p:spPr>
          <a:xfrm>
            <a:off x="1386840" y="5146143"/>
            <a:ext cx="9418320" cy="914400"/>
          </a:xfrm>
        </p:spPr>
        <p:txBody>
          <a:bodyPr/>
          <a:lstStyle/>
          <a:p>
            <a:pPr algn="ctr"/>
            <a:r>
              <a:rPr lang="en-US" sz="2800" dirty="0"/>
              <a:t>Counties must have a backup NVRA Coordinator to ensure reports are submitted timely</a:t>
            </a:r>
          </a:p>
          <a:p>
            <a:pPr algn="ctr"/>
            <a:endParaRPr lang="en-US" sz="2800" dirty="0"/>
          </a:p>
        </p:txBody>
      </p:sp>
      <p:sp>
        <p:nvSpPr>
          <p:cNvPr id="14" name="Text Placeholder 13">
            <a:extLst>
              <a:ext uri="{FF2B5EF4-FFF2-40B4-BE49-F238E27FC236}">
                <a16:creationId xmlns:a16="http://schemas.microsoft.com/office/drawing/2014/main" id="{7A8EF162-14FB-161E-269B-6074A876E266}"/>
              </a:ext>
            </a:extLst>
          </p:cNvPr>
          <p:cNvSpPr>
            <a:spLocks noGrp="1"/>
          </p:cNvSpPr>
          <p:nvPr>
            <p:ph type="body" sz="quarter" idx="16"/>
          </p:nvPr>
        </p:nvSpPr>
        <p:spPr>
          <a:xfrm>
            <a:off x="609600" y="6217920"/>
            <a:ext cx="11095038" cy="548640"/>
          </a:xfrm>
        </p:spPr>
        <p:txBody>
          <a:bodyPr/>
          <a:lstStyle/>
          <a:p>
            <a:pPr algn="ctr"/>
            <a:r>
              <a:rPr lang="en-US" sz="2600" dirty="0">
                <a:hlinkClick r:id="rId5"/>
              </a:rPr>
              <a:t>Link to NVRA Reports on SOS website</a:t>
            </a:r>
            <a:endParaRPr lang="en-US" sz="2600" dirty="0"/>
          </a:p>
          <a:p>
            <a:pPr algn="ctr"/>
            <a:endParaRPr lang="en-US" sz="2600" dirty="0"/>
          </a:p>
        </p:txBody>
      </p:sp>
      <p:pic>
        <p:nvPicPr>
          <p:cNvPr id="7" name="Graphic 6">
            <a:extLst>
              <a:ext uri="{FF2B5EF4-FFF2-40B4-BE49-F238E27FC236}">
                <a16:creationId xmlns:a16="http://schemas.microsoft.com/office/drawing/2014/main" id="{E73C239A-923F-25EA-C864-3A53C8EFEF37}"/>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98480" y="-177800"/>
            <a:ext cx="914400" cy="1137920"/>
          </a:xfrm>
          <a:prstGeom prst="rect">
            <a:avLst/>
          </a:prstGeom>
        </p:spPr>
      </p:pic>
      <p:pic>
        <p:nvPicPr>
          <p:cNvPr id="5" name="Slide 24">
            <a:hlinkClick r:id="" action="ppaction://media"/>
            <a:extLst>
              <a:ext uri="{FF2B5EF4-FFF2-40B4-BE49-F238E27FC236}">
                <a16:creationId xmlns:a16="http://schemas.microsoft.com/office/drawing/2014/main" id="{F953CBB4-A2EB-4972-C7CC-436248DE878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19773" y="6161546"/>
            <a:ext cx="487363" cy="487363"/>
          </a:xfrm>
          <a:prstGeom prst="rect">
            <a:avLst/>
          </a:prstGeom>
        </p:spPr>
      </p:pic>
    </p:spTree>
    <p:extLst>
      <p:ext uri="{BB962C8B-B14F-4D97-AF65-F5344CB8AC3E}">
        <p14:creationId xmlns:p14="http://schemas.microsoft.com/office/powerpoint/2010/main" val="1029486992"/>
      </p:ext>
    </p:extLst>
  </p:cSld>
  <p:clrMapOvr>
    <a:masterClrMapping/>
  </p:clrMapOvr>
  <p:transition spd="med" advTm="4090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28C926-A75D-AE58-34C6-7DE1ADDADCB7}"/>
              </a:ext>
            </a:extLst>
          </p:cNvPr>
          <p:cNvSpPr>
            <a:spLocks noGrp="1"/>
          </p:cNvSpPr>
          <p:nvPr>
            <p:ph type="title"/>
          </p:nvPr>
        </p:nvSpPr>
        <p:spPr/>
        <p:txBody>
          <a:bodyPr/>
          <a:lstStyle/>
          <a:p>
            <a:r>
              <a:rPr lang="en-US" dirty="0"/>
              <a:t>Monthly Reporting Spreadsheet</a:t>
            </a:r>
          </a:p>
        </p:txBody>
      </p:sp>
      <p:sp>
        <p:nvSpPr>
          <p:cNvPr id="4" name="Text Placeholder 3">
            <a:extLst>
              <a:ext uri="{FF2B5EF4-FFF2-40B4-BE49-F238E27FC236}">
                <a16:creationId xmlns:a16="http://schemas.microsoft.com/office/drawing/2014/main" id="{A3EDD08B-3FA6-94CC-8B1F-23E4334445CB}"/>
              </a:ext>
            </a:extLst>
          </p:cNvPr>
          <p:cNvSpPr>
            <a:spLocks noGrp="1"/>
          </p:cNvSpPr>
          <p:nvPr>
            <p:ph type="body" sz="quarter" idx="13"/>
          </p:nvPr>
        </p:nvSpPr>
        <p:spPr>
          <a:xfrm>
            <a:off x="688340" y="1666240"/>
            <a:ext cx="3931920" cy="3525520"/>
          </a:xfrm>
          <a:prstGeom prst="homePlate">
            <a:avLst/>
          </a:prstGeom>
          <a:solidFill>
            <a:srgbClr val="FFC43E"/>
          </a:solidFill>
        </p:spPr>
        <p:txBody>
          <a:bodyPr vert="horz" lIns="274320" tIns="274320" rIns="182880"/>
          <a:lstStyle/>
          <a:p>
            <a:pPr>
              <a:spcBef>
                <a:spcPts val="0"/>
              </a:spcBef>
            </a:pPr>
            <a:r>
              <a:rPr lang="en-US" sz="3200" dirty="0">
                <a:solidFill>
                  <a:srgbClr val="06304D"/>
                </a:solidFill>
              </a:rPr>
              <a:t>Organized by reporting agency category</a:t>
            </a:r>
          </a:p>
        </p:txBody>
      </p:sp>
      <p:sp>
        <p:nvSpPr>
          <p:cNvPr id="5" name="Text Placeholder 4">
            <a:extLst>
              <a:ext uri="{FF2B5EF4-FFF2-40B4-BE49-F238E27FC236}">
                <a16:creationId xmlns:a16="http://schemas.microsoft.com/office/drawing/2014/main" id="{14A6363E-B59A-2266-63E8-2F5A7106C7DB}"/>
              </a:ext>
            </a:extLst>
          </p:cNvPr>
          <p:cNvSpPr>
            <a:spLocks noGrp="1"/>
          </p:cNvSpPr>
          <p:nvPr>
            <p:ph type="body" sz="quarter" idx="14"/>
          </p:nvPr>
        </p:nvSpPr>
        <p:spPr>
          <a:xfrm>
            <a:off x="5455920" y="1463040"/>
            <a:ext cx="6126480" cy="640080"/>
          </a:xfrm>
        </p:spPr>
        <p:txBody>
          <a:bodyPr anchor="ctr" anchorCtr="1"/>
          <a:lstStyle/>
          <a:p>
            <a:r>
              <a:rPr lang="en-US" sz="2800" dirty="0"/>
              <a:t>Public Assistance</a:t>
            </a:r>
          </a:p>
        </p:txBody>
      </p:sp>
      <p:sp>
        <p:nvSpPr>
          <p:cNvPr id="6" name="Text Placeholder 5">
            <a:extLst>
              <a:ext uri="{FF2B5EF4-FFF2-40B4-BE49-F238E27FC236}">
                <a16:creationId xmlns:a16="http://schemas.microsoft.com/office/drawing/2014/main" id="{8811D5D5-2EFD-1055-E660-C55C48A8DB3F}"/>
              </a:ext>
            </a:extLst>
          </p:cNvPr>
          <p:cNvSpPr>
            <a:spLocks noGrp="1"/>
          </p:cNvSpPr>
          <p:nvPr>
            <p:ph type="body" sz="quarter" idx="15"/>
          </p:nvPr>
        </p:nvSpPr>
        <p:spPr>
          <a:xfrm>
            <a:off x="5455920" y="2286000"/>
            <a:ext cx="6126480" cy="640080"/>
          </a:xfrm>
        </p:spPr>
        <p:txBody>
          <a:bodyPr anchor="ctr" anchorCtr="1"/>
          <a:lstStyle/>
          <a:p>
            <a:r>
              <a:rPr lang="en-US" sz="2800" dirty="0"/>
              <a:t>Disability Service</a:t>
            </a:r>
          </a:p>
        </p:txBody>
      </p:sp>
      <p:sp>
        <p:nvSpPr>
          <p:cNvPr id="7" name="Text Placeholder 6">
            <a:extLst>
              <a:ext uri="{FF2B5EF4-FFF2-40B4-BE49-F238E27FC236}">
                <a16:creationId xmlns:a16="http://schemas.microsoft.com/office/drawing/2014/main" id="{C95B6E81-F832-E8D8-FB32-8B82AA66E3A4}"/>
              </a:ext>
            </a:extLst>
          </p:cNvPr>
          <p:cNvSpPr>
            <a:spLocks noGrp="1"/>
          </p:cNvSpPr>
          <p:nvPr>
            <p:ph type="body" sz="quarter" idx="16"/>
          </p:nvPr>
        </p:nvSpPr>
        <p:spPr>
          <a:xfrm>
            <a:off x="5455920" y="3108960"/>
            <a:ext cx="6126480" cy="640080"/>
          </a:xfrm>
        </p:spPr>
        <p:txBody>
          <a:bodyPr anchor="ctr" anchorCtr="1"/>
          <a:lstStyle/>
          <a:p>
            <a:r>
              <a:rPr lang="en-US" sz="2800" dirty="0"/>
              <a:t>Armed Forces Recruitment</a:t>
            </a:r>
          </a:p>
        </p:txBody>
      </p:sp>
      <p:sp>
        <p:nvSpPr>
          <p:cNvPr id="8" name="Text Placeholder 7">
            <a:extLst>
              <a:ext uri="{FF2B5EF4-FFF2-40B4-BE49-F238E27FC236}">
                <a16:creationId xmlns:a16="http://schemas.microsoft.com/office/drawing/2014/main" id="{F1D081BE-3B0B-5EAE-5469-CE4307007A60}"/>
              </a:ext>
            </a:extLst>
          </p:cNvPr>
          <p:cNvSpPr>
            <a:spLocks noGrp="1"/>
          </p:cNvSpPr>
          <p:nvPr>
            <p:ph type="body" sz="quarter" idx="17"/>
          </p:nvPr>
        </p:nvSpPr>
        <p:spPr>
          <a:xfrm>
            <a:off x="5455920" y="3931920"/>
            <a:ext cx="6126480" cy="640080"/>
          </a:xfrm>
        </p:spPr>
        <p:txBody>
          <a:bodyPr anchor="ctr" anchorCtr="1"/>
          <a:lstStyle/>
          <a:p>
            <a:r>
              <a:rPr lang="en-US" sz="2800" dirty="0"/>
              <a:t>Native American Sovereign Entities</a:t>
            </a:r>
          </a:p>
        </p:txBody>
      </p:sp>
      <p:sp>
        <p:nvSpPr>
          <p:cNvPr id="9" name="Text Placeholder 8">
            <a:extLst>
              <a:ext uri="{FF2B5EF4-FFF2-40B4-BE49-F238E27FC236}">
                <a16:creationId xmlns:a16="http://schemas.microsoft.com/office/drawing/2014/main" id="{7CBC91B9-234E-D6AB-061B-645753F69720}"/>
              </a:ext>
            </a:extLst>
          </p:cNvPr>
          <p:cNvSpPr>
            <a:spLocks noGrp="1"/>
          </p:cNvSpPr>
          <p:nvPr>
            <p:ph type="body" sz="quarter" idx="18"/>
          </p:nvPr>
        </p:nvSpPr>
        <p:spPr>
          <a:xfrm>
            <a:off x="5455920" y="4754880"/>
            <a:ext cx="6126480" cy="640080"/>
          </a:xfrm>
          <a:gradFill>
            <a:gsLst>
              <a:gs pos="49000">
                <a:srgbClr val="06304D"/>
              </a:gs>
              <a:gs pos="72000">
                <a:srgbClr val="205D96"/>
              </a:gs>
            </a:gsLst>
            <a:lin ang="10800000" scaled="1"/>
          </a:gradFill>
        </p:spPr>
        <p:txBody>
          <a:bodyPr anchor="ctr" anchorCtr="1"/>
          <a:lstStyle/>
          <a:p>
            <a:r>
              <a:rPr lang="en-US" sz="2800" dirty="0"/>
              <a:t>Other</a:t>
            </a:r>
            <a:endParaRPr lang="en-US" sz="2800" dirty="0">
              <a:solidFill>
                <a:schemeClr val="bg1"/>
              </a:solidFill>
            </a:endParaRPr>
          </a:p>
        </p:txBody>
      </p:sp>
      <p:sp>
        <p:nvSpPr>
          <p:cNvPr id="10" name="Text Placeholder 9">
            <a:extLst>
              <a:ext uri="{FF2B5EF4-FFF2-40B4-BE49-F238E27FC236}">
                <a16:creationId xmlns:a16="http://schemas.microsoft.com/office/drawing/2014/main" id="{E96AB9B3-09A5-7E22-06F1-86BE62EBBA13}"/>
              </a:ext>
            </a:extLst>
          </p:cNvPr>
          <p:cNvSpPr>
            <a:spLocks noGrp="1"/>
          </p:cNvSpPr>
          <p:nvPr>
            <p:ph type="body" sz="quarter" idx="19"/>
          </p:nvPr>
        </p:nvSpPr>
        <p:spPr>
          <a:xfrm>
            <a:off x="5455920" y="5577840"/>
            <a:ext cx="6126480" cy="640080"/>
          </a:xfrm>
        </p:spPr>
        <p:txBody>
          <a:bodyPr anchor="ctr" anchorCtr="1"/>
          <a:lstStyle/>
          <a:p>
            <a:r>
              <a:rPr lang="en-US" sz="2800" dirty="0"/>
              <a:t>Undistinguishable</a:t>
            </a:r>
          </a:p>
        </p:txBody>
      </p:sp>
      <p:sp>
        <p:nvSpPr>
          <p:cNvPr id="2" name="Slide Number Placeholder 1">
            <a:extLst>
              <a:ext uri="{FF2B5EF4-FFF2-40B4-BE49-F238E27FC236}">
                <a16:creationId xmlns:a16="http://schemas.microsoft.com/office/drawing/2014/main" id="{119F9BD6-1CE9-4B2D-64F2-C60B7B1F7454}"/>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25</a:t>
            </a:fld>
            <a:endParaRPr lang="en-US" dirty="0"/>
          </a:p>
        </p:txBody>
      </p:sp>
      <p:pic>
        <p:nvPicPr>
          <p:cNvPr id="12" name="Graphic 11">
            <a:extLst>
              <a:ext uri="{FF2B5EF4-FFF2-40B4-BE49-F238E27FC236}">
                <a16:creationId xmlns:a16="http://schemas.microsoft.com/office/drawing/2014/main" id="{E021A9D4-DA84-D6A4-53B6-8D18AE4B88C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8480" y="-177800"/>
            <a:ext cx="914400" cy="1137920"/>
          </a:xfrm>
          <a:prstGeom prst="rect">
            <a:avLst/>
          </a:prstGeom>
        </p:spPr>
      </p:pic>
      <p:pic>
        <p:nvPicPr>
          <p:cNvPr id="11" name="Slide 25">
            <a:hlinkClick r:id="" action="ppaction://media"/>
            <a:extLst>
              <a:ext uri="{FF2B5EF4-FFF2-40B4-BE49-F238E27FC236}">
                <a16:creationId xmlns:a16="http://schemas.microsoft.com/office/drawing/2014/main" id="{8F927E3F-BA62-A993-CA00-D67C6983616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3649" y="6108192"/>
            <a:ext cx="487363" cy="487363"/>
          </a:xfrm>
          <a:prstGeom prst="rect">
            <a:avLst/>
          </a:prstGeom>
        </p:spPr>
      </p:pic>
    </p:spTree>
    <p:extLst>
      <p:ext uri="{BB962C8B-B14F-4D97-AF65-F5344CB8AC3E}">
        <p14:creationId xmlns:p14="http://schemas.microsoft.com/office/powerpoint/2010/main" val="3041832749"/>
      </p:ext>
    </p:extLst>
  </p:cSld>
  <p:clrMapOvr>
    <a:masterClrMapping/>
  </p:clrMapOvr>
  <p:transition spd="med" advTm="2443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3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2BBCE-2BB7-53CC-200F-FE59F24F7A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34C29D-4E04-6124-B842-1DBDCAE41700}"/>
              </a:ext>
            </a:extLst>
          </p:cNvPr>
          <p:cNvSpPr>
            <a:spLocks noGrp="1"/>
          </p:cNvSpPr>
          <p:nvPr>
            <p:ph type="title"/>
          </p:nvPr>
        </p:nvSpPr>
        <p:spPr/>
        <p:txBody>
          <a:bodyPr/>
          <a:lstStyle/>
          <a:p>
            <a:r>
              <a:rPr lang="en-US" dirty="0"/>
              <a:t>Public Assistance Agencies</a:t>
            </a:r>
          </a:p>
        </p:txBody>
      </p:sp>
      <p:sp>
        <p:nvSpPr>
          <p:cNvPr id="2" name="Slide Number Placeholder 1">
            <a:extLst>
              <a:ext uri="{FF2B5EF4-FFF2-40B4-BE49-F238E27FC236}">
                <a16:creationId xmlns:a16="http://schemas.microsoft.com/office/drawing/2014/main" id="{218CEE0B-EF84-0D2A-E3E7-1F085799CB13}"/>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26</a:t>
            </a:fld>
            <a:endParaRPr lang="en-US" dirty="0"/>
          </a:p>
        </p:txBody>
      </p:sp>
      <p:sp>
        <p:nvSpPr>
          <p:cNvPr id="5" name="Text Placeholder 4">
            <a:extLst>
              <a:ext uri="{FF2B5EF4-FFF2-40B4-BE49-F238E27FC236}">
                <a16:creationId xmlns:a16="http://schemas.microsoft.com/office/drawing/2014/main" id="{77D05F9C-67A7-BB80-9DDB-286DFFE44DE5}"/>
              </a:ext>
            </a:extLst>
          </p:cNvPr>
          <p:cNvSpPr>
            <a:spLocks noGrp="1"/>
          </p:cNvSpPr>
          <p:nvPr>
            <p:ph type="body" sz="quarter" idx="10"/>
          </p:nvPr>
        </p:nvSpPr>
        <p:spPr>
          <a:xfrm>
            <a:off x="640080" y="1005840"/>
            <a:ext cx="4663440" cy="457200"/>
          </a:xfrm>
          <a:prstGeom prst="roundRect">
            <a:avLst/>
          </a:prstGeom>
          <a:solidFill>
            <a:srgbClr val="FFC43E"/>
          </a:solidFill>
          <a:ln>
            <a:solidFill>
              <a:srgbClr val="06304D"/>
            </a:solidFill>
          </a:ln>
        </p:spPr>
        <p:txBody>
          <a:bodyPr/>
          <a:lstStyle/>
          <a:p>
            <a:pPr algn="ctr">
              <a:spcAft>
                <a:spcPts val="600"/>
              </a:spcAft>
              <a:buClr>
                <a:srgbClr val="FFC43E"/>
              </a:buClr>
            </a:pPr>
            <a:r>
              <a:rPr lang="en-US" sz="2800" dirty="0"/>
              <a:t>Report in the </a:t>
            </a:r>
            <a:r>
              <a:rPr lang="en-US" sz="2800" b="1" dirty="0"/>
              <a:t>PA</a:t>
            </a:r>
            <a:r>
              <a:rPr lang="en-US" sz="2800" dirty="0"/>
              <a:t> category:</a:t>
            </a:r>
          </a:p>
        </p:txBody>
      </p:sp>
      <p:sp>
        <p:nvSpPr>
          <p:cNvPr id="6" name="Text Placeholder 5">
            <a:extLst>
              <a:ext uri="{FF2B5EF4-FFF2-40B4-BE49-F238E27FC236}">
                <a16:creationId xmlns:a16="http://schemas.microsoft.com/office/drawing/2014/main" id="{EC3497EE-0D2F-1D73-7AA9-B7347CCD4AC3}"/>
              </a:ext>
            </a:extLst>
          </p:cNvPr>
          <p:cNvSpPr>
            <a:spLocks noGrp="1"/>
          </p:cNvSpPr>
          <p:nvPr>
            <p:ph type="body" sz="quarter" idx="11"/>
          </p:nvPr>
        </p:nvSpPr>
        <p:spPr>
          <a:xfrm>
            <a:off x="640080" y="1554480"/>
            <a:ext cx="3410712" cy="5120640"/>
          </a:xfrm>
        </p:spPr>
        <p:txBody>
          <a:bodyPr tIns="45720" anchor="ctr" anchorCtr="0"/>
          <a:lstStyle/>
          <a:p>
            <a:pPr marL="0" indent="0">
              <a:spcBef>
                <a:spcPts val="0"/>
              </a:spcBef>
            </a:pPr>
            <a:r>
              <a:rPr lang="en-US" sz="2800" dirty="0"/>
              <a:t>County welfare offices that accept applications and administer benefits for:</a:t>
            </a:r>
          </a:p>
          <a:p>
            <a:pPr marL="342900" indent="-342900">
              <a:spcBef>
                <a:spcPts val="600"/>
              </a:spcBef>
              <a:spcAft>
                <a:spcPts val="600"/>
              </a:spcAft>
              <a:buClr>
                <a:srgbClr val="FFC43E"/>
              </a:buClr>
              <a:buFont typeface="Arial" panose="020B0604020202020204" pitchFamily="34" charset="0"/>
              <a:buChar char="►"/>
            </a:pPr>
            <a:r>
              <a:rPr lang="en-US" sz="2800" dirty="0"/>
              <a:t>CalFresh</a:t>
            </a:r>
          </a:p>
          <a:p>
            <a:pPr marL="342900" indent="-342900">
              <a:spcBef>
                <a:spcPts val="600"/>
              </a:spcBef>
              <a:spcAft>
                <a:spcPts val="600"/>
              </a:spcAft>
              <a:buClr>
                <a:srgbClr val="FFC43E"/>
              </a:buClr>
              <a:buFont typeface="Arial" panose="020B0604020202020204" pitchFamily="34" charset="0"/>
              <a:buChar char="►"/>
            </a:pPr>
            <a:r>
              <a:rPr lang="en-US" sz="2800" dirty="0" err="1"/>
              <a:t>CalWORKS</a:t>
            </a:r>
            <a:endParaRPr lang="en-US" sz="2800" dirty="0"/>
          </a:p>
          <a:p>
            <a:pPr marL="342900" indent="-342900">
              <a:spcBef>
                <a:spcPts val="600"/>
              </a:spcBef>
              <a:spcAft>
                <a:spcPts val="600"/>
              </a:spcAft>
              <a:buClr>
                <a:srgbClr val="FFC43E"/>
              </a:buClr>
              <a:buFont typeface="Arial" panose="020B0604020202020204" pitchFamily="34" charset="0"/>
              <a:buChar char="►"/>
            </a:pPr>
            <a:r>
              <a:rPr lang="en-US" sz="2800" dirty="0" err="1"/>
              <a:t>MediCal</a:t>
            </a:r>
            <a:endParaRPr lang="en-US" sz="2800" dirty="0"/>
          </a:p>
          <a:p>
            <a:pPr marL="342900" indent="-342900">
              <a:spcBef>
                <a:spcPts val="600"/>
              </a:spcBef>
              <a:spcAft>
                <a:spcPts val="600"/>
              </a:spcAft>
              <a:buClr>
                <a:srgbClr val="FFC43E"/>
              </a:buClr>
              <a:buFont typeface="Arial" panose="020B0604020202020204" pitchFamily="34" charset="0"/>
              <a:buChar char="►"/>
            </a:pPr>
            <a:r>
              <a:rPr lang="en-US" sz="2800" dirty="0"/>
              <a:t>WIC</a:t>
            </a:r>
          </a:p>
        </p:txBody>
      </p:sp>
      <p:sp>
        <p:nvSpPr>
          <p:cNvPr id="7" name="Text Placeholder 6">
            <a:extLst>
              <a:ext uri="{FF2B5EF4-FFF2-40B4-BE49-F238E27FC236}">
                <a16:creationId xmlns:a16="http://schemas.microsoft.com/office/drawing/2014/main" id="{692546A7-6325-90A9-DC86-0242B8669CE8}"/>
              </a:ext>
            </a:extLst>
          </p:cNvPr>
          <p:cNvSpPr>
            <a:spLocks noGrp="1"/>
          </p:cNvSpPr>
          <p:nvPr>
            <p:ph type="body" sz="quarter" idx="12"/>
          </p:nvPr>
        </p:nvSpPr>
        <p:spPr>
          <a:xfrm>
            <a:off x="4507992" y="1518920"/>
            <a:ext cx="3410712" cy="2468880"/>
          </a:xfrm>
        </p:spPr>
        <p:txBody>
          <a:bodyPr lIns="91440" tIns="91440" bIns="91440" anchor="ctr" anchorCtr="1"/>
          <a:lstStyle/>
          <a:p>
            <a:pPr marL="0" indent="0" algn="ctr">
              <a:spcBef>
                <a:spcPts val="0"/>
              </a:spcBef>
            </a:pPr>
            <a:r>
              <a:rPr lang="en-US" sz="2800" dirty="0"/>
              <a:t>California Health Benefit Exchange</a:t>
            </a:r>
          </a:p>
        </p:txBody>
      </p:sp>
      <p:sp>
        <p:nvSpPr>
          <p:cNvPr id="9" name="Text Placeholder 8">
            <a:extLst>
              <a:ext uri="{FF2B5EF4-FFF2-40B4-BE49-F238E27FC236}">
                <a16:creationId xmlns:a16="http://schemas.microsoft.com/office/drawing/2014/main" id="{AB385C6F-4977-24E9-4BF4-8030ED82C3CB}"/>
              </a:ext>
            </a:extLst>
          </p:cNvPr>
          <p:cNvSpPr>
            <a:spLocks noGrp="1"/>
          </p:cNvSpPr>
          <p:nvPr>
            <p:ph type="body" sz="quarter" idx="13"/>
          </p:nvPr>
        </p:nvSpPr>
        <p:spPr>
          <a:xfrm>
            <a:off x="4507992" y="4160520"/>
            <a:ext cx="3410712" cy="2468880"/>
          </a:xfrm>
        </p:spPr>
        <p:txBody>
          <a:bodyPr anchor="ctr" anchorCtr="1"/>
          <a:lstStyle/>
          <a:p>
            <a:pPr marL="0" indent="0">
              <a:spcBef>
                <a:spcPts val="600"/>
              </a:spcBef>
            </a:pPr>
            <a:r>
              <a:rPr lang="en-US" sz="2800" dirty="0"/>
              <a:t>County General Assistance/</a:t>
            </a:r>
          </a:p>
          <a:p>
            <a:pPr marL="0" indent="0">
              <a:spcBef>
                <a:spcPts val="600"/>
              </a:spcBef>
            </a:pPr>
            <a:r>
              <a:rPr lang="en-US" sz="2800" dirty="0"/>
              <a:t>General Relief Programs</a:t>
            </a:r>
          </a:p>
        </p:txBody>
      </p:sp>
      <p:sp>
        <p:nvSpPr>
          <p:cNvPr id="10" name="Text Placeholder 9">
            <a:extLst>
              <a:ext uri="{FF2B5EF4-FFF2-40B4-BE49-F238E27FC236}">
                <a16:creationId xmlns:a16="http://schemas.microsoft.com/office/drawing/2014/main" id="{E7DFB9DB-F781-D937-D490-824B01F74FAD}"/>
              </a:ext>
            </a:extLst>
          </p:cNvPr>
          <p:cNvSpPr>
            <a:spLocks noGrp="1"/>
          </p:cNvSpPr>
          <p:nvPr>
            <p:ph type="body" sz="quarter" idx="14"/>
          </p:nvPr>
        </p:nvSpPr>
        <p:spPr>
          <a:xfrm>
            <a:off x="8293609" y="1481138"/>
            <a:ext cx="3410712" cy="2468880"/>
          </a:xfrm>
        </p:spPr>
        <p:txBody>
          <a:bodyPr anchor="ctr" anchorCtr="1"/>
          <a:lstStyle/>
          <a:p>
            <a:pPr marL="0" indent="0">
              <a:spcBef>
                <a:spcPts val="600"/>
              </a:spcBef>
            </a:pPr>
            <a:r>
              <a:rPr lang="en-US" sz="2800" dirty="0"/>
              <a:t>California Department of Social Services  CalFresh program</a:t>
            </a:r>
          </a:p>
        </p:txBody>
      </p:sp>
      <p:sp>
        <p:nvSpPr>
          <p:cNvPr id="4" name="Text Placeholder 3">
            <a:extLst>
              <a:ext uri="{FF2B5EF4-FFF2-40B4-BE49-F238E27FC236}">
                <a16:creationId xmlns:a16="http://schemas.microsoft.com/office/drawing/2014/main" id="{C6C37CE3-B3C9-E3AB-0989-A7BCB8550CEB}"/>
              </a:ext>
            </a:extLst>
          </p:cNvPr>
          <p:cNvSpPr>
            <a:spLocks noGrp="1"/>
          </p:cNvSpPr>
          <p:nvPr>
            <p:ph type="body" sz="quarter" idx="15"/>
          </p:nvPr>
        </p:nvSpPr>
        <p:spPr>
          <a:xfrm>
            <a:off x="8293609" y="4160520"/>
            <a:ext cx="3410712" cy="2468880"/>
          </a:xfrm>
          <a:prstGeom prst="roundRect">
            <a:avLst/>
          </a:prstGeom>
          <a:gradFill>
            <a:gsLst>
              <a:gs pos="49000">
                <a:srgbClr val="06304D"/>
              </a:gs>
              <a:gs pos="72000">
                <a:srgbClr val="205D96"/>
              </a:gs>
            </a:gsLst>
            <a:lin ang="10800000" scaled="1"/>
          </a:gradFill>
          <a:ln w="19050">
            <a:solidFill>
              <a:srgbClr val="06304D"/>
            </a:solidFill>
          </a:ln>
        </p:spPr>
        <p:txBody>
          <a:bodyPr anchor="ctr" anchorCtr="1"/>
          <a:lstStyle/>
          <a:p>
            <a:pPr marL="0" indent="0">
              <a:lnSpc>
                <a:spcPct val="90000"/>
              </a:lnSpc>
              <a:spcBef>
                <a:spcPts val="0"/>
              </a:spcBef>
            </a:pPr>
            <a:r>
              <a:rPr lang="en-US" sz="2800" dirty="0"/>
              <a:t>Private entities under contract with any of these offices to provide NVRA-related services</a:t>
            </a:r>
          </a:p>
        </p:txBody>
      </p:sp>
      <p:pic>
        <p:nvPicPr>
          <p:cNvPr id="8" name="Slide 26">
            <a:hlinkClick r:id="" action="ppaction://media"/>
            <a:extLst>
              <a:ext uri="{FF2B5EF4-FFF2-40B4-BE49-F238E27FC236}">
                <a16:creationId xmlns:a16="http://schemas.microsoft.com/office/drawing/2014/main" id="{F9058DD3-7D56-BB96-B82A-E88672A7DE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757" y="6187757"/>
            <a:ext cx="487363" cy="487363"/>
          </a:xfrm>
          <a:prstGeom prst="rect">
            <a:avLst/>
          </a:prstGeom>
        </p:spPr>
      </p:pic>
    </p:spTree>
    <p:extLst>
      <p:ext uri="{BB962C8B-B14F-4D97-AF65-F5344CB8AC3E}">
        <p14:creationId xmlns:p14="http://schemas.microsoft.com/office/powerpoint/2010/main" val="4138131359"/>
      </p:ext>
    </p:extLst>
  </p:cSld>
  <p:clrMapOvr>
    <a:masterClrMapping/>
  </p:clrMapOvr>
  <p:transition spd="med" advTm="348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84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F4177E-BD2F-9122-78FB-E3878612F96D}"/>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27</a:t>
            </a:fld>
            <a:endParaRPr lang="en-US"/>
          </a:p>
        </p:txBody>
      </p:sp>
      <p:sp>
        <p:nvSpPr>
          <p:cNvPr id="3" name="Title 2">
            <a:extLst>
              <a:ext uri="{FF2B5EF4-FFF2-40B4-BE49-F238E27FC236}">
                <a16:creationId xmlns:a16="http://schemas.microsoft.com/office/drawing/2014/main" id="{4A7B24BF-1B2D-30B1-8AEB-DE0E85DDE281}"/>
              </a:ext>
            </a:extLst>
          </p:cNvPr>
          <p:cNvSpPr>
            <a:spLocks noGrp="1"/>
          </p:cNvSpPr>
          <p:nvPr>
            <p:ph type="title"/>
          </p:nvPr>
        </p:nvSpPr>
        <p:spPr/>
        <p:txBody>
          <a:bodyPr/>
          <a:lstStyle/>
          <a:p>
            <a:r>
              <a:rPr lang="en-US" dirty="0"/>
              <a:t>Disability Service Agencies</a:t>
            </a:r>
          </a:p>
        </p:txBody>
      </p:sp>
      <p:sp>
        <p:nvSpPr>
          <p:cNvPr id="4" name="Text Placeholder 3">
            <a:extLst>
              <a:ext uri="{FF2B5EF4-FFF2-40B4-BE49-F238E27FC236}">
                <a16:creationId xmlns:a16="http://schemas.microsoft.com/office/drawing/2014/main" id="{C38C7CA4-25B5-F4BC-F748-3C8452E7FE73}"/>
              </a:ext>
            </a:extLst>
          </p:cNvPr>
          <p:cNvSpPr>
            <a:spLocks noGrp="1"/>
          </p:cNvSpPr>
          <p:nvPr>
            <p:ph type="body" sz="quarter" idx="18"/>
          </p:nvPr>
        </p:nvSpPr>
        <p:spPr>
          <a:xfrm>
            <a:off x="609600" y="1005840"/>
            <a:ext cx="5184648" cy="457200"/>
          </a:xfrm>
          <a:prstGeom prst="roundRect">
            <a:avLst/>
          </a:prstGeom>
          <a:solidFill>
            <a:srgbClr val="FFC43E"/>
          </a:solidFill>
          <a:ln>
            <a:solidFill>
              <a:srgbClr val="06304D"/>
            </a:solidFill>
          </a:ln>
        </p:spPr>
        <p:txBody>
          <a:bodyPr/>
          <a:lstStyle/>
          <a:p>
            <a:pPr algn="ctr"/>
            <a:r>
              <a:rPr lang="en-US" dirty="0">
                <a:solidFill>
                  <a:srgbClr val="06304D"/>
                </a:solidFill>
              </a:rPr>
              <a:t>Report in the </a:t>
            </a:r>
            <a:r>
              <a:rPr lang="en-US" b="1" dirty="0">
                <a:solidFill>
                  <a:srgbClr val="06304D"/>
                </a:solidFill>
              </a:rPr>
              <a:t>DA</a:t>
            </a:r>
            <a:r>
              <a:rPr lang="en-US" dirty="0">
                <a:solidFill>
                  <a:srgbClr val="06304D"/>
                </a:solidFill>
              </a:rPr>
              <a:t> category:</a:t>
            </a:r>
          </a:p>
        </p:txBody>
      </p:sp>
      <p:sp>
        <p:nvSpPr>
          <p:cNvPr id="5" name="Text Placeholder 4">
            <a:extLst>
              <a:ext uri="{FF2B5EF4-FFF2-40B4-BE49-F238E27FC236}">
                <a16:creationId xmlns:a16="http://schemas.microsoft.com/office/drawing/2014/main" id="{1BB13C58-336B-25EE-BCFA-58158415EAB3}"/>
              </a:ext>
            </a:extLst>
          </p:cNvPr>
          <p:cNvSpPr>
            <a:spLocks noGrp="1"/>
          </p:cNvSpPr>
          <p:nvPr>
            <p:ph type="body" sz="quarter" idx="13"/>
          </p:nvPr>
        </p:nvSpPr>
        <p:spPr>
          <a:xfrm>
            <a:off x="3017520" y="1554480"/>
            <a:ext cx="8534400" cy="1188720"/>
          </a:xfrm>
          <a:gradFill>
            <a:gsLst>
              <a:gs pos="49000">
                <a:srgbClr val="06304D"/>
              </a:gs>
              <a:gs pos="72000">
                <a:srgbClr val="205D96"/>
              </a:gs>
            </a:gsLst>
            <a:lin ang="10800000" scaled="1"/>
          </a:gradFill>
        </p:spPr>
        <p:txBody>
          <a:bodyPr/>
          <a:lstStyle/>
          <a:p>
            <a:r>
              <a:rPr lang="en-US" dirty="0">
                <a:solidFill>
                  <a:schemeClr val="bg1"/>
                </a:solidFill>
              </a:rPr>
              <a:t>County welfare departments, which accept applications and administer benefits for In-Home Supportive Services Program (IHSS)</a:t>
            </a:r>
          </a:p>
        </p:txBody>
      </p:sp>
      <p:sp>
        <p:nvSpPr>
          <p:cNvPr id="6" name="Text Placeholder 5">
            <a:extLst>
              <a:ext uri="{FF2B5EF4-FFF2-40B4-BE49-F238E27FC236}">
                <a16:creationId xmlns:a16="http://schemas.microsoft.com/office/drawing/2014/main" id="{270D7C64-1A97-6527-7DEF-594A7B319A0B}"/>
              </a:ext>
            </a:extLst>
          </p:cNvPr>
          <p:cNvSpPr>
            <a:spLocks noGrp="1"/>
          </p:cNvSpPr>
          <p:nvPr>
            <p:ph type="body" sz="quarter" idx="14"/>
          </p:nvPr>
        </p:nvSpPr>
        <p:spPr>
          <a:xfrm>
            <a:off x="3017520" y="2880360"/>
            <a:ext cx="8534400" cy="457200"/>
          </a:xfrm>
        </p:spPr>
        <p:txBody>
          <a:bodyPr/>
          <a:lstStyle/>
          <a:p>
            <a:r>
              <a:rPr lang="en-US" dirty="0"/>
              <a:t>Department of Developmental Services Regional Centers</a:t>
            </a:r>
          </a:p>
        </p:txBody>
      </p:sp>
      <p:sp>
        <p:nvSpPr>
          <p:cNvPr id="7" name="Text Placeholder 6">
            <a:extLst>
              <a:ext uri="{FF2B5EF4-FFF2-40B4-BE49-F238E27FC236}">
                <a16:creationId xmlns:a16="http://schemas.microsoft.com/office/drawing/2014/main" id="{B73CC565-8CCF-2A3A-6620-FA22881A8C20}"/>
              </a:ext>
            </a:extLst>
          </p:cNvPr>
          <p:cNvSpPr>
            <a:spLocks noGrp="1"/>
          </p:cNvSpPr>
          <p:nvPr>
            <p:ph type="body" sz="quarter" idx="15"/>
          </p:nvPr>
        </p:nvSpPr>
        <p:spPr>
          <a:xfrm>
            <a:off x="3048000" y="3474720"/>
            <a:ext cx="8534400" cy="457200"/>
          </a:xfrm>
        </p:spPr>
        <p:txBody>
          <a:bodyPr/>
          <a:lstStyle/>
          <a:p>
            <a:r>
              <a:rPr lang="en-US" dirty="0"/>
              <a:t>Department of Social Services, Office of Deaf Access</a:t>
            </a:r>
          </a:p>
        </p:txBody>
      </p:sp>
      <p:sp>
        <p:nvSpPr>
          <p:cNvPr id="8" name="Text Placeholder 7">
            <a:extLst>
              <a:ext uri="{FF2B5EF4-FFF2-40B4-BE49-F238E27FC236}">
                <a16:creationId xmlns:a16="http://schemas.microsoft.com/office/drawing/2014/main" id="{F702A542-D47D-189D-7E8A-C373E38EDA45}"/>
              </a:ext>
            </a:extLst>
          </p:cNvPr>
          <p:cNvSpPr>
            <a:spLocks noGrp="1"/>
          </p:cNvSpPr>
          <p:nvPr>
            <p:ph type="body" sz="quarter" idx="16"/>
          </p:nvPr>
        </p:nvSpPr>
        <p:spPr>
          <a:xfrm>
            <a:off x="3048000" y="4069080"/>
            <a:ext cx="8534400" cy="457200"/>
          </a:xfrm>
        </p:spPr>
        <p:txBody>
          <a:bodyPr/>
          <a:lstStyle/>
          <a:p>
            <a:r>
              <a:rPr lang="en-US" dirty="0"/>
              <a:t>Independent Living Centers</a:t>
            </a:r>
          </a:p>
        </p:txBody>
      </p:sp>
      <p:sp>
        <p:nvSpPr>
          <p:cNvPr id="9" name="Text Placeholder 8">
            <a:extLst>
              <a:ext uri="{FF2B5EF4-FFF2-40B4-BE49-F238E27FC236}">
                <a16:creationId xmlns:a16="http://schemas.microsoft.com/office/drawing/2014/main" id="{1CF4B214-695E-FE29-F0B6-90A04AEB7519}"/>
              </a:ext>
            </a:extLst>
          </p:cNvPr>
          <p:cNvSpPr>
            <a:spLocks noGrp="1"/>
          </p:cNvSpPr>
          <p:nvPr>
            <p:ph type="body" sz="quarter" idx="17"/>
          </p:nvPr>
        </p:nvSpPr>
        <p:spPr>
          <a:xfrm>
            <a:off x="3048000" y="4663440"/>
            <a:ext cx="8534400" cy="457200"/>
          </a:xfrm>
        </p:spPr>
        <p:txBody>
          <a:bodyPr/>
          <a:lstStyle/>
          <a:p>
            <a:r>
              <a:rPr lang="en-US" dirty="0"/>
              <a:t>State and County Mental Health Providers</a:t>
            </a:r>
          </a:p>
        </p:txBody>
      </p:sp>
      <p:sp>
        <p:nvSpPr>
          <p:cNvPr id="10" name="Text Placeholder 9">
            <a:extLst>
              <a:ext uri="{FF2B5EF4-FFF2-40B4-BE49-F238E27FC236}">
                <a16:creationId xmlns:a16="http://schemas.microsoft.com/office/drawing/2014/main" id="{D9334CB0-2880-C601-2E19-A4DA8F2DB430}"/>
              </a:ext>
            </a:extLst>
          </p:cNvPr>
          <p:cNvSpPr>
            <a:spLocks noGrp="1"/>
          </p:cNvSpPr>
          <p:nvPr>
            <p:ph type="body" sz="quarter" idx="19"/>
          </p:nvPr>
        </p:nvSpPr>
        <p:spPr>
          <a:xfrm>
            <a:off x="3017520" y="5257800"/>
            <a:ext cx="8534400" cy="457200"/>
          </a:xfrm>
        </p:spPr>
        <p:txBody>
          <a:bodyPr/>
          <a:lstStyle/>
          <a:p>
            <a:r>
              <a:rPr lang="en-US" dirty="0"/>
              <a:t>State Department of Rehabilitation</a:t>
            </a:r>
          </a:p>
        </p:txBody>
      </p:sp>
      <p:sp>
        <p:nvSpPr>
          <p:cNvPr id="11" name="Text Placeholder 10">
            <a:extLst>
              <a:ext uri="{FF2B5EF4-FFF2-40B4-BE49-F238E27FC236}">
                <a16:creationId xmlns:a16="http://schemas.microsoft.com/office/drawing/2014/main" id="{930CECED-6CB3-7A22-6C66-6575D55A5865}"/>
              </a:ext>
            </a:extLst>
          </p:cNvPr>
          <p:cNvSpPr>
            <a:spLocks noGrp="1"/>
          </p:cNvSpPr>
          <p:nvPr>
            <p:ph type="body" sz="quarter" idx="20"/>
          </p:nvPr>
        </p:nvSpPr>
        <p:spPr>
          <a:xfrm>
            <a:off x="3048000" y="5852160"/>
            <a:ext cx="8534400" cy="731520"/>
          </a:xfrm>
        </p:spPr>
        <p:txBody>
          <a:bodyPr anchor="ctr" anchorCtr="0"/>
          <a:lstStyle/>
          <a:p>
            <a:r>
              <a:rPr lang="en-US" dirty="0"/>
              <a:t>Any private entities under contract with any of these offices to provide NVRA-related services</a:t>
            </a:r>
          </a:p>
        </p:txBody>
      </p:sp>
      <p:pic>
        <p:nvPicPr>
          <p:cNvPr id="12" name="Slide 27">
            <a:hlinkClick r:id="" action="ppaction://media"/>
            <a:extLst>
              <a:ext uri="{FF2B5EF4-FFF2-40B4-BE49-F238E27FC236}">
                <a16:creationId xmlns:a16="http://schemas.microsoft.com/office/drawing/2014/main" id="{221AF078-E7D4-D66A-CD27-5E9039AB83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6313" y="6157468"/>
            <a:ext cx="487363" cy="487363"/>
          </a:xfrm>
          <a:prstGeom prst="rect">
            <a:avLst/>
          </a:prstGeom>
        </p:spPr>
      </p:pic>
    </p:spTree>
    <p:extLst>
      <p:ext uri="{BB962C8B-B14F-4D97-AF65-F5344CB8AC3E}">
        <p14:creationId xmlns:p14="http://schemas.microsoft.com/office/powerpoint/2010/main" val="399122018"/>
      </p:ext>
    </p:extLst>
  </p:cSld>
  <p:clrMapOvr>
    <a:masterClrMapping/>
  </p:clrMapOvr>
  <p:transition spd="med" advTm="3221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1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932D5-6FB7-671C-80C6-63472CE41F07}"/>
              </a:ext>
            </a:extLst>
          </p:cNvPr>
          <p:cNvSpPr>
            <a:spLocks noGrp="1"/>
          </p:cNvSpPr>
          <p:nvPr>
            <p:ph type="title"/>
          </p:nvPr>
        </p:nvSpPr>
        <p:spPr/>
        <p:txBody>
          <a:bodyPr/>
          <a:lstStyle/>
          <a:p>
            <a:r>
              <a:rPr lang="en-US" dirty="0"/>
              <a:t>Armed Forces Recruitment Offices</a:t>
            </a:r>
          </a:p>
        </p:txBody>
      </p:sp>
      <p:sp>
        <p:nvSpPr>
          <p:cNvPr id="3" name="Slide Number Placeholder 2">
            <a:extLst>
              <a:ext uri="{FF2B5EF4-FFF2-40B4-BE49-F238E27FC236}">
                <a16:creationId xmlns:a16="http://schemas.microsoft.com/office/drawing/2014/main" id="{98C6CC71-560F-6C20-0192-390C78E98114}"/>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28</a:t>
            </a:fld>
            <a:endParaRPr lang="en-US" dirty="0"/>
          </a:p>
        </p:txBody>
      </p:sp>
      <p:sp>
        <p:nvSpPr>
          <p:cNvPr id="4" name="Text Placeholder 3">
            <a:extLst>
              <a:ext uri="{FF2B5EF4-FFF2-40B4-BE49-F238E27FC236}">
                <a16:creationId xmlns:a16="http://schemas.microsoft.com/office/drawing/2014/main" id="{E9A5BB15-89A8-6DEE-54A7-99C88CCADD92}"/>
              </a:ext>
            </a:extLst>
          </p:cNvPr>
          <p:cNvSpPr>
            <a:spLocks noGrp="1"/>
          </p:cNvSpPr>
          <p:nvPr>
            <p:ph type="body" sz="quarter" idx="10"/>
          </p:nvPr>
        </p:nvSpPr>
        <p:spPr>
          <a:xfrm>
            <a:off x="612648" y="1005840"/>
            <a:ext cx="4572000" cy="457200"/>
          </a:xfrm>
          <a:prstGeom prst="roundRect">
            <a:avLst/>
          </a:prstGeom>
          <a:solidFill>
            <a:srgbClr val="FFC43E"/>
          </a:solidFill>
          <a:ln>
            <a:solidFill>
              <a:srgbClr val="06304D"/>
            </a:solidFill>
          </a:ln>
        </p:spPr>
        <p:txBody>
          <a:bodyPr/>
          <a:lstStyle/>
          <a:p>
            <a:pPr algn="ctr"/>
            <a:r>
              <a:rPr lang="en-US" dirty="0"/>
              <a:t>Report in the </a:t>
            </a:r>
            <a:r>
              <a:rPr lang="en-US" b="1" dirty="0"/>
              <a:t>AF</a:t>
            </a:r>
            <a:r>
              <a:rPr lang="en-US" dirty="0"/>
              <a:t> category:</a:t>
            </a:r>
          </a:p>
        </p:txBody>
      </p:sp>
      <p:sp>
        <p:nvSpPr>
          <p:cNvPr id="5" name="Text Placeholder 4">
            <a:extLst>
              <a:ext uri="{FF2B5EF4-FFF2-40B4-BE49-F238E27FC236}">
                <a16:creationId xmlns:a16="http://schemas.microsoft.com/office/drawing/2014/main" id="{3E62F80B-251F-4992-7600-3D4126B58C25}"/>
              </a:ext>
            </a:extLst>
          </p:cNvPr>
          <p:cNvSpPr>
            <a:spLocks noGrp="1"/>
          </p:cNvSpPr>
          <p:nvPr>
            <p:ph type="body" sz="quarter" idx="11"/>
          </p:nvPr>
        </p:nvSpPr>
        <p:spPr>
          <a:xfrm>
            <a:off x="612648" y="1645920"/>
            <a:ext cx="9692640" cy="914400"/>
          </a:xfrm>
        </p:spPr>
        <p:txBody>
          <a:bodyPr anchor="ctr" anchorCtr="0"/>
          <a:lstStyle/>
          <a:p>
            <a:r>
              <a:rPr lang="en-US" dirty="0"/>
              <a:t>Air Force, Army, Coast Guard, Marines, Navy, Space Force</a:t>
            </a:r>
          </a:p>
        </p:txBody>
      </p:sp>
      <p:sp>
        <p:nvSpPr>
          <p:cNvPr id="6" name="Text Placeholder 5">
            <a:extLst>
              <a:ext uri="{FF2B5EF4-FFF2-40B4-BE49-F238E27FC236}">
                <a16:creationId xmlns:a16="http://schemas.microsoft.com/office/drawing/2014/main" id="{927CED08-28A8-DD0D-D01D-3D877138835F}"/>
              </a:ext>
            </a:extLst>
          </p:cNvPr>
          <p:cNvSpPr>
            <a:spLocks noGrp="1"/>
          </p:cNvSpPr>
          <p:nvPr>
            <p:ph type="body" sz="quarter" idx="12"/>
          </p:nvPr>
        </p:nvSpPr>
        <p:spPr>
          <a:xfrm>
            <a:off x="1828800" y="2738120"/>
            <a:ext cx="9418320" cy="914400"/>
          </a:xfrm>
        </p:spPr>
        <p:txBody>
          <a:bodyPr anchor="ctr" anchorCtr="0"/>
          <a:lstStyle/>
          <a:p>
            <a:pPr marL="0" indent="0">
              <a:spcBef>
                <a:spcPts val="0"/>
              </a:spcBef>
            </a:pPr>
            <a:r>
              <a:rPr lang="en-US" dirty="0"/>
              <a:t>Many armed forces recruitment offices use the federal form when offering voter registration.</a:t>
            </a:r>
          </a:p>
        </p:txBody>
      </p:sp>
      <p:sp>
        <p:nvSpPr>
          <p:cNvPr id="7" name="Text Placeholder 6">
            <a:extLst>
              <a:ext uri="{FF2B5EF4-FFF2-40B4-BE49-F238E27FC236}">
                <a16:creationId xmlns:a16="http://schemas.microsoft.com/office/drawing/2014/main" id="{04862890-BEF8-1F9D-AC83-923595923270}"/>
              </a:ext>
            </a:extLst>
          </p:cNvPr>
          <p:cNvSpPr>
            <a:spLocks noGrp="1"/>
          </p:cNvSpPr>
          <p:nvPr>
            <p:ph type="body" sz="quarter" idx="13"/>
          </p:nvPr>
        </p:nvSpPr>
        <p:spPr>
          <a:xfrm>
            <a:off x="1828800" y="3840480"/>
            <a:ext cx="9418320" cy="1371600"/>
          </a:xfrm>
        </p:spPr>
        <p:txBody>
          <a:bodyPr anchor="ctr" anchorCtr="0"/>
          <a:lstStyle/>
          <a:p>
            <a:pPr marL="0" indent="0">
              <a:spcBef>
                <a:spcPts val="0"/>
              </a:spcBef>
            </a:pPr>
            <a:r>
              <a:rPr lang="en-US" dirty="0"/>
              <a:t>This applies ONLY to Armed Forces Recruiting Offices. Forms received from other veterans’ agencies or military/overseas voters should not be reported here.</a:t>
            </a:r>
          </a:p>
        </p:txBody>
      </p:sp>
      <p:sp>
        <p:nvSpPr>
          <p:cNvPr id="8" name="Text Placeholder 7">
            <a:extLst>
              <a:ext uri="{FF2B5EF4-FFF2-40B4-BE49-F238E27FC236}">
                <a16:creationId xmlns:a16="http://schemas.microsoft.com/office/drawing/2014/main" id="{F9D3D4A7-45AB-A374-4980-1D77A2B1606D}"/>
              </a:ext>
            </a:extLst>
          </p:cNvPr>
          <p:cNvSpPr>
            <a:spLocks noGrp="1"/>
          </p:cNvSpPr>
          <p:nvPr>
            <p:ph type="body" sz="quarter" idx="14"/>
          </p:nvPr>
        </p:nvSpPr>
        <p:spPr>
          <a:xfrm>
            <a:off x="1828800" y="5394960"/>
            <a:ext cx="9418320" cy="1371600"/>
          </a:xfrm>
        </p:spPr>
        <p:txBody>
          <a:bodyPr anchor="ctr" anchorCtr="0"/>
          <a:lstStyle/>
          <a:p>
            <a:pPr marL="0" indent="0">
              <a:spcBef>
                <a:spcPts val="0"/>
              </a:spcBef>
            </a:pPr>
            <a:r>
              <a:rPr lang="en-US" dirty="0"/>
              <a:t>This applies ONLY to Armed Forces Recruiting Offices. Forms received from other veterans’ agencies or military/overseas voters should not be reported here.</a:t>
            </a:r>
          </a:p>
        </p:txBody>
      </p:sp>
      <p:pic>
        <p:nvPicPr>
          <p:cNvPr id="11" name="Graphic 10">
            <a:extLst>
              <a:ext uri="{FF2B5EF4-FFF2-40B4-BE49-F238E27FC236}">
                <a16:creationId xmlns:a16="http://schemas.microsoft.com/office/drawing/2014/main" id="{B797FE59-DF65-3132-88D2-58813B6DAEC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822960" y="2790378"/>
            <a:ext cx="914400" cy="914400"/>
          </a:xfrm>
          <a:prstGeom prst="rect">
            <a:avLst/>
          </a:prstGeom>
        </p:spPr>
      </p:pic>
      <p:pic>
        <p:nvPicPr>
          <p:cNvPr id="12" name="Graphic 11">
            <a:extLst>
              <a:ext uri="{FF2B5EF4-FFF2-40B4-BE49-F238E27FC236}">
                <a16:creationId xmlns:a16="http://schemas.microsoft.com/office/drawing/2014/main" id="{BF707D3F-70AE-513D-9422-B15A9A4464B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823912" y="4068974"/>
            <a:ext cx="914400" cy="914400"/>
          </a:xfrm>
          <a:prstGeom prst="rect">
            <a:avLst/>
          </a:prstGeom>
        </p:spPr>
      </p:pic>
      <p:pic>
        <p:nvPicPr>
          <p:cNvPr id="13" name="Graphic 12">
            <a:extLst>
              <a:ext uri="{FF2B5EF4-FFF2-40B4-BE49-F238E27FC236}">
                <a16:creationId xmlns:a16="http://schemas.microsoft.com/office/drawing/2014/main" id="{475B88CA-9D88-070F-2DF1-DE1A96289CB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822960" y="5614832"/>
            <a:ext cx="914400" cy="914400"/>
          </a:xfrm>
          <a:prstGeom prst="rect">
            <a:avLst/>
          </a:prstGeom>
        </p:spPr>
      </p:pic>
      <p:pic>
        <p:nvPicPr>
          <p:cNvPr id="9" name="Slide 28">
            <a:hlinkClick r:id="" action="ppaction://media"/>
            <a:extLst>
              <a:ext uri="{FF2B5EF4-FFF2-40B4-BE49-F238E27FC236}">
                <a16:creationId xmlns:a16="http://schemas.microsoft.com/office/drawing/2014/main" id="{68B80939-AFBA-073C-087A-37CBD41DD2A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9877" y="6108192"/>
            <a:ext cx="487363" cy="487363"/>
          </a:xfrm>
          <a:prstGeom prst="rect">
            <a:avLst/>
          </a:prstGeom>
        </p:spPr>
      </p:pic>
    </p:spTree>
    <p:extLst>
      <p:ext uri="{BB962C8B-B14F-4D97-AF65-F5344CB8AC3E}">
        <p14:creationId xmlns:p14="http://schemas.microsoft.com/office/powerpoint/2010/main" val="1118314657"/>
      </p:ext>
    </p:extLst>
  </p:cSld>
  <p:clrMapOvr>
    <a:masterClrMapping/>
  </p:clrMapOvr>
  <p:transition spd="med" advTm="492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8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4658-F3EA-18CF-1861-0F777A0CC1E3}"/>
              </a:ext>
            </a:extLst>
          </p:cNvPr>
          <p:cNvSpPr>
            <a:spLocks noGrp="1"/>
          </p:cNvSpPr>
          <p:nvPr>
            <p:ph type="title"/>
          </p:nvPr>
        </p:nvSpPr>
        <p:spPr/>
        <p:txBody>
          <a:bodyPr/>
          <a:lstStyle/>
          <a:p>
            <a:r>
              <a:rPr lang="en-US" dirty="0"/>
              <a:t>Native American Sovereign Entities</a:t>
            </a:r>
          </a:p>
        </p:txBody>
      </p:sp>
      <p:sp>
        <p:nvSpPr>
          <p:cNvPr id="16" name="Text Placeholder 15">
            <a:extLst>
              <a:ext uri="{FF2B5EF4-FFF2-40B4-BE49-F238E27FC236}">
                <a16:creationId xmlns:a16="http://schemas.microsoft.com/office/drawing/2014/main" id="{E502EFBD-02C2-1E80-E09A-EA98E6EBD6B0}"/>
              </a:ext>
            </a:extLst>
          </p:cNvPr>
          <p:cNvSpPr>
            <a:spLocks noGrp="1"/>
          </p:cNvSpPr>
          <p:nvPr>
            <p:ph type="body" sz="quarter" idx="15"/>
          </p:nvPr>
        </p:nvSpPr>
        <p:spPr>
          <a:xfrm>
            <a:off x="609600" y="1005840"/>
            <a:ext cx="4572000" cy="457200"/>
          </a:xfrm>
          <a:prstGeom prst="roundRect">
            <a:avLst/>
          </a:prstGeom>
          <a:solidFill>
            <a:srgbClr val="FFC43E"/>
          </a:solidFill>
          <a:ln>
            <a:solidFill>
              <a:srgbClr val="06304D"/>
            </a:solidFill>
          </a:ln>
        </p:spPr>
        <p:txBody>
          <a:bodyPr/>
          <a:lstStyle/>
          <a:p>
            <a:r>
              <a:rPr lang="en-US" dirty="0"/>
              <a:t>Report in the </a:t>
            </a:r>
            <a:r>
              <a:rPr lang="en-US" b="1" dirty="0"/>
              <a:t>NA</a:t>
            </a:r>
            <a:r>
              <a:rPr lang="en-US" dirty="0"/>
              <a:t> category:</a:t>
            </a:r>
          </a:p>
        </p:txBody>
      </p:sp>
      <p:sp>
        <p:nvSpPr>
          <p:cNvPr id="3" name="Slide Number Placeholder 2">
            <a:extLst>
              <a:ext uri="{FF2B5EF4-FFF2-40B4-BE49-F238E27FC236}">
                <a16:creationId xmlns:a16="http://schemas.microsoft.com/office/drawing/2014/main" id="{FA81D748-2D0D-6926-5E0F-0ADDA4A02C42}"/>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29</a:t>
            </a:fld>
            <a:endParaRPr lang="en-US" dirty="0"/>
          </a:p>
        </p:txBody>
      </p:sp>
      <p:sp>
        <p:nvSpPr>
          <p:cNvPr id="12" name="Content Placeholder 11">
            <a:extLst>
              <a:ext uri="{FF2B5EF4-FFF2-40B4-BE49-F238E27FC236}">
                <a16:creationId xmlns:a16="http://schemas.microsoft.com/office/drawing/2014/main" id="{3D854B9E-DF38-5AE1-36E4-B5D6CCC61525}"/>
              </a:ext>
            </a:extLst>
          </p:cNvPr>
          <p:cNvSpPr>
            <a:spLocks noGrp="1"/>
          </p:cNvSpPr>
          <p:nvPr>
            <p:ph sz="quarter" idx="16"/>
          </p:nvPr>
        </p:nvSpPr>
        <p:spPr>
          <a:xfrm>
            <a:off x="609600" y="1725168"/>
            <a:ext cx="6851904" cy="4572000"/>
          </a:xfrm>
          <a:prstGeom prst="roundRect">
            <a:avLst/>
          </a:prstGeom>
          <a:ln>
            <a:solidFill>
              <a:srgbClr val="2368AD"/>
            </a:solidFill>
          </a:ln>
        </p:spPr>
        <p:txBody>
          <a:bodyPr lIns="0" rIns="0"/>
          <a:lstStyle/>
          <a:p>
            <a:pPr marL="457200" indent="-457200">
              <a:spcBef>
                <a:spcPts val="1200"/>
              </a:spcBef>
              <a:buClr>
                <a:srgbClr val="FFC43E"/>
              </a:buClr>
              <a:buFont typeface="Arial" panose="020B0604020202020204" pitchFamily="34" charset="0"/>
              <a:buChar char="►"/>
            </a:pPr>
            <a:r>
              <a:rPr lang="en-US" sz="2800" dirty="0"/>
              <a:t>Voluntary designation</a:t>
            </a:r>
          </a:p>
          <a:p>
            <a:pPr marL="457200" indent="-457200">
              <a:spcBef>
                <a:spcPts val="1200"/>
              </a:spcBef>
              <a:buClr>
                <a:srgbClr val="FFC43E"/>
              </a:buClr>
              <a:buFont typeface="Arial" panose="020B0604020202020204" pitchFamily="34" charset="0"/>
              <a:buChar char="►"/>
            </a:pPr>
            <a:r>
              <a:rPr lang="en-US" sz="2800" dirty="0"/>
              <a:t>Currently includes Shingle Springs Health &amp; Wellness Center and satellite offices, which provide healthcare to members of the Shingle Springs Band of Miwok Indians and the surrounding communities </a:t>
            </a:r>
          </a:p>
          <a:p>
            <a:pPr marL="457200" indent="-457200">
              <a:spcBef>
                <a:spcPts val="1200"/>
              </a:spcBef>
              <a:buClr>
                <a:srgbClr val="FFC43E"/>
              </a:buClr>
              <a:buFont typeface="Arial" panose="020B0604020202020204" pitchFamily="34" charset="0"/>
              <a:buChar char="►"/>
            </a:pPr>
            <a:r>
              <a:rPr lang="en-US" sz="2800" dirty="0"/>
              <a:t>Shingle Spring Health &amp; Wellness Center is in El Dorado County</a:t>
            </a:r>
          </a:p>
        </p:txBody>
      </p:sp>
      <p:pic>
        <p:nvPicPr>
          <p:cNvPr id="13" name="Content Placeholder 7" descr="Shingle Springs Health &amp; Wellness Center logo">
            <a:extLst>
              <a:ext uri="{FF2B5EF4-FFF2-40B4-BE49-F238E27FC236}">
                <a16:creationId xmlns:a16="http://schemas.microsoft.com/office/drawing/2014/main" id="{19005213-A775-DDE7-51F3-8E24E0790437}"/>
              </a:ext>
            </a:extLst>
          </p:cNvPr>
          <p:cNvPicPr>
            <a:picLocks noGrp="1" noChangeAspect="1"/>
          </p:cNvPicPr>
          <p:nvPr>
            <p:ph sz="quarter" idx="17"/>
          </p:nvPr>
        </p:nvPicPr>
        <p:blipFill>
          <a:blip r:embed="rId5"/>
          <a:stretch>
            <a:fillRect/>
          </a:stretch>
        </p:blipFill>
        <p:spPr>
          <a:xfrm>
            <a:off x="8110397" y="3249061"/>
            <a:ext cx="3372321" cy="1524213"/>
          </a:xfrm>
          <a:prstGeom prst="rect">
            <a:avLst/>
          </a:prstGeom>
        </p:spPr>
      </p:pic>
      <p:pic>
        <p:nvPicPr>
          <p:cNvPr id="5" name="Slide 29">
            <a:hlinkClick r:id="" action="ppaction://media"/>
            <a:extLst>
              <a:ext uri="{FF2B5EF4-FFF2-40B4-BE49-F238E27FC236}">
                <a16:creationId xmlns:a16="http://schemas.microsoft.com/office/drawing/2014/main" id="{5A6D1023-4320-ACC7-F996-91216C3533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04800" y="6039309"/>
            <a:ext cx="609600" cy="609600"/>
          </a:xfrm>
          <a:prstGeom prst="rect">
            <a:avLst/>
          </a:prstGeom>
        </p:spPr>
      </p:pic>
    </p:spTree>
    <p:extLst>
      <p:ext uri="{BB962C8B-B14F-4D97-AF65-F5344CB8AC3E}">
        <p14:creationId xmlns:p14="http://schemas.microsoft.com/office/powerpoint/2010/main" val="3861763233"/>
      </p:ext>
    </p:extLst>
  </p:cSld>
  <p:clrMapOvr>
    <a:masterClrMapping/>
  </p:clrMapOvr>
  <p:transition spd="med" advTm="2198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5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11D4-1202-7187-76D1-FD82E3EB9907}"/>
              </a:ext>
            </a:extLst>
          </p:cNvPr>
          <p:cNvSpPr>
            <a:spLocks noGrp="1"/>
          </p:cNvSpPr>
          <p:nvPr>
            <p:ph type="title"/>
          </p:nvPr>
        </p:nvSpPr>
        <p:spPr/>
        <p:txBody>
          <a:bodyPr/>
          <a:lstStyle/>
          <a:p>
            <a:r>
              <a:rPr lang="en-US" dirty="0"/>
              <a:t>Other Agencies</a:t>
            </a:r>
          </a:p>
        </p:txBody>
      </p:sp>
      <p:sp>
        <p:nvSpPr>
          <p:cNvPr id="3" name="Slide Number Placeholder 2">
            <a:extLst>
              <a:ext uri="{FF2B5EF4-FFF2-40B4-BE49-F238E27FC236}">
                <a16:creationId xmlns:a16="http://schemas.microsoft.com/office/drawing/2014/main" id="{5CC076CD-9DC5-CCE0-0EBE-4021FDB84C85}"/>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30</a:t>
            </a:fld>
            <a:endParaRPr lang="en-US" dirty="0"/>
          </a:p>
        </p:txBody>
      </p:sp>
      <p:sp>
        <p:nvSpPr>
          <p:cNvPr id="4" name="Text Placeholder 3">
            <a:extLst>
              <a:ext uri="{FF2B5EF4-FFF2-40B4-BE49-F238E27FC236}">
                <a16:creationId xmlns:a16="http://schemas.microsoft.com/office/drawing/2014/main" id="{5A4BFC4E-0A1B-A80B-00FB-D9B584EA1498}"/>
              </a:ext>
            </a:extLst>
          </p:cNvPr>
          <p:cNvSpPr>
            <a:spLocks noGrp="1"/>
          </p:cNvSpPr>
          <p:nvPr>
            <p:ph type="body" sz="quarter" idx="10"/>
          </p:nvPr>
        </p:nvSpPr>
        <p:spPr>
          <a:xfrm>
            <a:off x="609600" y="1005840"/>
            <a:ext cx="4572000" cy="457200"/>
          </a:xfrm>
          <a:prstGeom prst="roundRect">
            <a:avLst/>
          </a:prstGeom>
          <a:solidFill>
            <a:srgbClr val="FFC43E"/>
          </a:solidFill>
        </p:spPr>
        <p:txBody>
          <a:bodyPr/>
          <a:lstStyle/>
          <a:p>
            <a:pPr algn="ctr"/>
            <a:r>
              <a:rPr lang="en-US" dirty="0"/>
              <a:t>Report in the </a:t>
            </a:r>
            <a:r>
              <a:rPr lang="en-US" b="1" dirty="0"/>
              <a:t>O</a:t>
            </a:r>
            <a:r>
              <a:rPr lang="en-US" dirty="0"/>
              <a:t> category:</a:t>
            </a:r>
          </a:p>
        </p:txBody>
      </p:sp>
      <p:sp>
        <p:nvSpPr>
          <p:cNvPr id="5" name="Text Placeholder 4">
            <a:extLst>
              <a:ext uri="{FF2B5EF4-FFF2-40B4-BE49-F238E27FC236}">
                <a16:creationId xmlns:a16="http://schemas.microsoft.com/office/drawing/2014/main" id="{799304E7-4996-0223-B07A-5D35BEDF7F20}"/>
              </a:ext>
            </a:extLst>
          </p:cNvPr>
          <p:cNvSpPr>
            <a:spLocks noGrp="1"/>
          </p:cNvSpPr>
          <p:nvPr>
            <p:ph type="body" sz="quarter" idx="11"/>
          </p:nvPr>
        </p:nvSpPr>
        <p:spPr>
          <a:xfrm>
            <a:off x="914400" y="1645920"/>
            <a:ext cx="8229600" cy="731520"/>
          </a:xfrm>
        </p:spPr>
        <p:txBody>
          <a:bodyPr anchor="ctr" anchorCtr="0"/>
          <a:lstStyle/>
          <a:p>
            <a:r>
              <a:rPr lang="en-US" dirty="0"/>
              <a:t>Franchise Tax Board</a:t>
            </a:r>
          </a:p>
        </p:txBody>
      </p:sp>
      <p:sp>
        <p:nvSpPr>
          <p:cNvPr id="6" name="Text Placeholder 5">
            <a:extLst>
              <a:ext uri="{FF2B5EF4-FFF2-40B4-BE49-F238E27FC236}">
                <a16:creationId xmlns:a16="http://schemas.microsoft.com/office/drawing/2014/main" id="{5628C517-FD94-B094-60F6-7E7E7A1419C7}"/>
              </a:ext>
            </a:extLst>
          </p:cNvPr>
          <p:cNvSpPr>
            <a:spLocks noGrp="1"/>
          </p:cNvSpPr>
          <p:nvPr>
            <p:ph type="body" sz="quarter" idx="12"/>
          </p:nvPr>
        </p:nvSpPr>
        <p:spPr>
          <a:xfrm>
            <a:off x="1280160" y="2560320"/>
            <a:ext cx="8229600" cy="731520"/>
          </a:xfrm>
        </p:spPr>
        <p:txBody>
          <a:bodyPr anchor="ctr" anchorCtr="0"/>
          <a:lstStyle/>
          <a:p>
            <a:r>
              <a:rPr lang="en-US" dirty="0"/>
              <a:t>California Department of Tax and Fee Administration</a:t>
            </a:r>
          </a:p>
        </p:txBody>
      </p:sp>
      <p:sp>
        <p:nvSpPr>
          <p:cNvPr id="7" name="Text Placeholder 6">
            <a:extLst>
              <a:ext uri="{FF2B5EF4-FFF2-40B4-BE49-F238E27FC236}">
                <a16:creationId xmlns:a16="http://schemas.microsoft.com/office/drawing/2014/main" id="{7D8912D0-5EAF-CBBD-F3EC-06C6868D847F}"/>
              </a:ext>
            </a:extLst>
          </p:cNvPr>
          <p:cNvSpPr>
            <a:spLocks noGrp="1"/>
          </p:cNvSpPr>
          <p:nvPr>
            <p:ph type="body" sz="quarter" idx="13"/>
          </p:nvPr>
        </p:nvSpPr>
        <p:spPr>
          <a:xfrm>
            <a:off x="1737360" y="3474720"/>
            <a:ext cx="8229600" cy="822960"/>
          </a:xfrm>
        </p:spPr>
        <p:txBody>
          <a:bodyPr anchor="ctr" anchorCtr="0"/>
          <a:lstStyle/>
          <a:p>
            <a:r>
              <a:rPr lang="en-US" dirty="0"/>
              <a:t>Any private entities under contract with these offices to provide NVRA-related services</a:t>
            </a:r>
          </a:p>
        </p:txBody>
      </p:sp>
      <p:sp>
        <p:nvSpPr>
          <p:cNvPr id="8" name="Text Placeholder 7">
            <a:extLst>
              <a:ext uri="{FF2B5EF4-FFF2-40B4-BE49-F238E27FC236}">
                <a16:creationId xmlns:a16="http://schemas.microsoft.com/office/drawing/2014/main" id="{7A9B9CD2-1368-63D3-D29A-FD558CB72D40}"/>
              </a:ext>
            </a:extLst>
          </p:cNvPr>
          <p:cNvSpPr>
            <a:spLocks noGrp="1"/>
          </p:cNvSpPr>
          <p:nvPr>
            <p:ph type="body" sz="quarter" idx="14"/>
          </p:nvPr>
        </p:nvSpPr>
        <p:spPr>
          <a:xfrm>
            <a:off x="2194560" y="4480560"/>
            <a:ext cx="8229600" cy="2011680"/>
          </a:xfrm>
        </p:spPr>
        <p:txBody>
          <a:bodyPr anchor="ctr" anchorCtr="0"/>
          <a:lstStyle/>
          <a:p>
            <a:pPr marL="342900" indent="-342900">
              <a:spcBef>
                <a:spcPts val="600"/>
              </a:spcBef>
              <a:buFont typeface="Arial" panose="020B0604020202020204" pitchFamily="34" charset="0"/>
              <a:buChar char="•"/>
            </a:pPr>
            <a:r>
              <a:rPr lang="en-US" sz="2600" dirty="0"/>
              <a:t>Specific to the agencies listed above</a:t>
            </a:r>
          </a:p>
          <a:p>
            <a:pPr marL="342900" indent="-342900">
              <a:spcBef>
                <a:spcPts val="600"/>
              </a:spcBef>
              <a:buFont typeface="Arial" panose="020B0604020202020204" pitchFamily="34" charset="0"/>
              <a:buChar char="•"/>
            </a:pPr>
            <a:r>
              <a:rPr lang="en-US" sz="2600" dirty="0"/>
              <a:t>NOT a catchall </a:t>
            </a:r>
          </a:p>
          <a:p>
            <a:pPr marL="342900" indent="-342900">
              <a:spcBef>
                <a:spcPts val="600"/>
              </a:spcBef>
              <a:buFont typeface="Arial" panose="020B0604020202020204" pitchFamily="34" charset="0"/>
              <a:buChar char="•"/>
            </a:pPr>
            <a:r>
              <a:rPr lang="en-US" sz="2600" dirty="0"/>
              <a:t>Unsure? Contact the agency or SOS for guidance</a:t>
            </a:r>
          </a:p>
        </p:txBody>
      </p:sp>
      <p:pic>
        <p:nvPicPr>
          <p:cNvPr id="11" name="Graphic 10">
            <a:extLst>
              <a:ext uri="{FF2B5EF4-FFF2-40B4-BE49-F238E27FC236}">
                <a16:creationId xmlns:a16="http://schemas.microsoft.com/office/drawing/2014/main" id="{F4A4AE83-8565-1407-9729-AAE1FF29B11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748662" y="4854690"/>
            <a:ext cx="1280160" cy="1280160"/>
          </a:xfrm>
          <a:prstGeom prst="rect">
            <a:avLst/>
          </a:prstGeom>
        </p:spPr>
      </p:pic>
      <p:pic>
        <p:nvPicPr>
          <p:cNvPr id="9" name="Slide 30">
            <a:hlinkClick r:id="" action="ppaction://media"/>
            <a:extLst>
              <a:ext uri="{FF2B5EF4-FFF2-40B4-BE49-F238E27FC236}">
                <a16:creationId xmlns:a16="http://schemas.microsoft.com/office/drawing/2014/main" id="{642CE4FC-95EA-D780-E430-7992F17331F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61299" y="6027061"/>
            <a:ext cx="487363" cy="487363"/>
          </a:xfrm>
          <a:prstGeom prst="rect">
            <a:avLst/>
          </a:prstGeom>
        </p:spPr>
      </p:pic>
    </p:spTree>
    <p:extLst>
      <p:ext uri="{BB962C8B-B14F-4D97-AF65-F5344CB8AC3E}">
        <p14:creationId xmlns:p14="http://schemas.microsoft.com/office/powerpoint/2010/main" val="4131015892"/>
      </p:ext>
    </p:extLst>
  </p:cSld>
  <p:clrMapOvr>
    <a:masterClrMapping/>
  </p:clrMapOvr>
  <p:transition spd="med" advTm="315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53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EC9953-E06A-3AF3-DC97-0B831B347406}"/>
              </a:ext>
              <a:ext uri="{C183D7F6-B498-43B3-948B-1728B52AA6E4}">
                <adec:decorative xmlns:adec="http://schemas.microsoft.com/office/drawing/2017/decorative" val="1"/>
              </a:ext>
            </a:extLst>
          </p:cNvPr>
          <p:cNvSpPr>
            <a:spLocks noGrp="1"/>
          </p:cNvSpPr>
          <p:nvPr>
            <p:ph type="sldNum" sz="quarter" idx="2"/>
          </p:nvPr>
        </p:nvSpPr>
        <p:spPr>
          <a:xfrm>
            <a:off x="11704321" y="6443288"/>
            <a:ext cx="290144" cy="287258"/>
          </a:xfrm>
        </p:spPr>
        <p:txBody>
          <a:bodyPr/>
          <a:lstStyle/>
          <a:p>
            <a:fld id="{86CB4B4D-7CA3-9044-876B-883B54F8677D}" type="slidenum">
              <a:rPr lang="en-US" smtClean="0"/>
              <a:pPr/>
              <a:t>31</a:t>
            </a:fld>
            <a:endParaRPr lang="en-US" dirty="0"/>
          </a:p>
        </p:txBody>
      </p:sp>
      <p:sp>
        <p:nvSpPr>
          <p:cNvPr id="3" name="Title 2">
            <a:extLst>
              <a:ext uri="{FF2B5EF4-FFF2-40B4-BE49-F238E27FC236}">
                <a16:creationId xmlns:a16="http://schemas.microsoft.com/office/drawing/2014/main" id="{57455624-DD55-A673-7D07-C7A1A34986BD}"/>
              </a:ext>
            </a:extLst>
          </p:cNvPr>
          <p:cNvSpPr>
            <a:spLocks noGrp="1"/>
          </p:cNvSpPr>
          <p:nvPr>
            <p:ph type="title"/>
          </p:nvPr>
        </p:nvSpPr>
        <p:spPr/>
        <p:txBody>
          <a:bodyPr/>
          <a:lstStyle/>
          <a:p>
            <a:r>
              <a:rPr lang="en-US" dirty="0"/>
              <a:t>Undistinguishable</a:t>
            </a:r>
          </a:p>
        </p:txBody>
      </p:sp>
      <p:sp>
        <p:nvSpPr>
          <p:cNvPr id="4" name="Text Placeholder 3">
            <a:extLst>
              <a:ext uri="{FF2B5EF4-FFF2-40B4-BE49-F238E27FC236}">
                <a16:creationId xmlns:a16="http://schemas.microsoft.com/office/drawing/2014/main" id="{082062D9-C0C1-B589-296E-80B2684BB971}"/>
              </a:ext>
            </a:extLst>
          </p:cNvPr>
          <p:cNvSpPr>
            <a:spLocks noGrp="1"/>
          </p:cNvSpPr>
          <p:nvPr>
            <p:ph type="body" sz="quarter" idx="13"/>
          </p:nvPr>
        </p:nvSpPr>
        <p:spPr>
          <a:xfrm>
            <a:off x="548640" y="1005840"/>
            <a:ext cx="4362450" cy="457200"/>
          </a:xfrm>
          <a:prstGeom prst="roundRect">
            <a:avLst/>
          </a:prstGeom>
          <a:solidFill>
            <a:srgbClr val="FFC43E"/>
          </a:solidFill>
          <a:ln w="12700">
            <a:solidFill>
              <a:srgbClr val="06304D"/>
            </a:solidFill>
          </a:ln>
        </p:spPr>
        <p:txBody>
          <a:bodyPr/>
          <a:lstStyle/>
          <a:p>
            <a:pPr algn="ctr"/>
            <a:r>
              <a:rPr lang="en-US" sz="2800" dirty="0"/>
              <a:t>Report in the </a:t>
            </a:r>
            <a:r>
              <a:rPr lang="en-US" sz="2800" b="1" dirty="0"/>
              <a:t>U</a:t>
            </a:r>
            <a:r>
              <a:rPr lang="en-US" sz="2800" dirty="0"/>
              <a:t> category:</a:t>
            </a:r>
          </a:p>
        </p:txBody>
      </p:sp>
      <p:sp>
        <p:nvSpPr>
          <p:cNvPr id="5" name="Text Placeholder 4">
            <a:extLst>
              <a:ext uri="{FF2B5EF4-FFF2-40B4-BE49-F238E27FC236}">
                <a16:creationId xmlns:a16="http://schemas.microsoft.com/office/drawing/2014/main" id="{F818A900-FE1A-3F7B-BD8E-C5608DFED087}"/>
              </a:ext>
            </a:extLst>
          </p:cNvPr>
          <p:cNvSpPr>
            <a:spLocks noGrp="1"/>
          </p:cNvSpPr>
          <p:nvPr>
            <p:ph type="body" sz="quarter" idx="14"/>
          </p:nvPr>
        </p:nvSpPr>
        <p:spPr>
          <a:xfrm>
            <a:off x="731520" y="1740020"/>
            <a:ext cx="7955280" cy="1280160"/>
          </a:xfrm>
        </p:spPr>
        <p:txBody>
          <a:bodyPr/>
          <a:lstStyle/>
          <a:p>
            <a:r>
              <a:rPr lang="en-US" sz="2800" dirty="0"/>
              <a:t>Agencies that cannot be identified</a:t>
            </a:r>
          </a:p>
        </p:txBody>
      </p:sp>
      <p:sp>
        <p:nvSpPr>
          <p:cNvPr id="6" name="Text Placeholder 5">
            <a:extLst>
              <a:ext uri="{FF2B5EF4-FFF2-40B4-BE49-F238E27FC236}">
                <a16:creationId xmlns:a16="http://schemas.microsoft.com/office/drawing/2014/main" id="{19B9CA20-E4E2-0F33-880F-7B871F2DD0C5}"/>
              </a:ext>
            </a:extLst>
          </p:cNvPr>
          <p:cNvSpPr>
            <a:spLocks noGrp="1"/>
          </p:cNvSpPr>
          <p:nvPr>
            <p:ph type="body" sz="quarter" idx="15"/>
          </p:nvPr>
        </p:nvSpPr>
        <p:spPr>
          <a:xfrm>
            <a:off x="731520" y="3294500"/>
            <a:ext cx="7955280" cy="1280160"/>
          </a:xfrm>
        </p:spPr>
        <p:txBody>
          <a:bodyPr/>
          <a:lstStyle/>
          <a:p>
            <a:r>
              <a:rPr lang="en-US" sz="2800" dirty="0"/>
              <a:t>Agencies not added to your EMIS yet</a:t>
            </a:r>
          </a:p>
        </p:txBody>
      </p:sp>
      <p:sp>
        <p:nvSpPr>
          <p:cNvPr id="7" name="Text Placeholder 6">
            <a:extLst>
              <a:ext uri="{FF2B5EF4-FFF2-40B4-BE49-F238E27FC236}">
                <a16:creationId xmlns:a16="http://schemas.microsoft.com/office/drawing/2014/main" id="{8DB45C8B-C09E-1EB2-11F5-D020188A914F}"/>
              </a:ext>
            </a:extLst>
          </p:cNvPr>
          <p:cNvSpPr>
            <a:spLocks noGrp="1"/>
          </p:cNvSpPr>
          <p:nvPr>
            <p:ph type="body" sz="quarter" idx="16"/>
          </p:nvPr>
        </p:nvSpPr>
        <p:spPr>
          <a:xfrm>
            <a:off x="731520" y="4848980"/>
            <a:ext cx="7955280" cy="1280160"/>
          </a:xfrm>
        </p:spPr>
        <p:txBody>
          <a:bodyPr/>
          <a:lstStyle/>
          <a:p>
            <a:r>
              <a:rPr lang="en-US" sz="2800" dirty="0"/>
              <a:t>Undistinguishable counts should be minimal</a:t>
            </a:r>
          </a:p>
        </p:txBody>
      </p:sp>
      <p:pic>
        <p:nvPicPr>
          <p:cNvPr id="10" name="Graphic 9">
            <a:extLst>
              <a:ext uri="{FF2B5EF4-FFF2-40B4-BE49-F238E27FC236}">
                <a16:creationId xmlns:a16="http://schemas.microsoft.com/office/drawing/2014/main" id="{CB14C36B-407A-F698-4836-52350333CDC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26880" y="2743200"/>
            <a:ext cx="2286000" cy="2286000"/>
          </a:xfrm>
          <a:prstGeom prst="rect">
            <a:avLst/>
          </a:prstGeom>
        </p:spPr>
      </p:pic>
      <p:pic>
        <p:nvPicPr>
          <p:cNvPr id="8" name="Slide 31">
            <a:hlinkClick r:id="" action="ppaction://media"/>
            <a:extLst>
              <a:ext uri="{FF2B5EF4-FFF2-40B4-BE49-F238E27FC236}">
                <a16:creationId xmlns:a16="http://schemas.microsoft.com/office/drawing/2014/main" id="{772169F6-3DBB-C38C-0F0C-824DCF02E4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7535" y="6099554"/>
            <a:ext cx="487363" cy="487363"/>
          </a:xfrm>
          <a:prstGeom prst="rect">
            <a:avLst/>
          </a:prstGeom>
        </p:spPr>
      </p:pic>
    </p:spTree>
    <p:extLst>
      <p:ext uri="{BB962C8B-B14F-4D97-AF65-F5344CB8AC3E}">
        <p14:creationId xmlns:p14="http://schemas.microsoft.com/office/powerpoint/2010/main" val="3626179170"/>
      </p:ext>
    </p:extLst>
  </p:cSld>
  <p:clrMapOvr>
    <a:masterClrMapping/>
  </p:clrMapOvr>
  <p:transition spd="med" advTm="125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9800BB-5EA1-0696-1A4E-85575A097107}"/>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32</a:t>
            </a:fld>
            <a:endParaRPr lang="en-US"/>
          </a:p>
        </p:txBody>
      </p:sp>
      <p:sp>
        <p:nvSpPr>
          <p:cNvPr id="3" name="Title 2">
            <a:extLst>
              <a:ext uri="{FF2B5EF4-FFF2-40B4-BE49-F238E27FC236}">
                <a16:creationId xmlns:a16="http://schemas.microsoft.com/office/drawing/2014/main" id="{28D1B105-B9AE-0B68-BC42-2EE84D22EFA1}"/>
              </a:ext>
            </a:extLst>
          </p:cNvPr>
          <p:cNvSpPr>
            <a:spLocks noGrp="1"/>
          </p:cNvSpPr>
          <p:nvPr>
            <p:ph type="title"/>
          </p:nvPr>
        </p:nvSpPr>
        <p:spPr/>
        <p:txBody>
          <a:bodyPr/>
          <a:lstStyle/>
          <a:p>
            <a:r>
              <a:rPr lang="en-US" dirty="0"/>
              <a:t>What NOT to Report</a:t>
            </a:r>
          </a:p>
        </p:txBody>
      </p:sp>
      <p:sp>
        <p:nvSpPr>
          <p:cNvPr id="5" name="Text Placeholder 4">
            <a:extLst>
              <a:ext uri="{FF2B5EF4-FFF2-40B4-BE49-F238E27FC236}">
                <a16:creationId xmlns:a16="http://schemas.microsoft.com/office/drawing/2014/main" id="{F16C60EC-FFD7-6F0A-3A3B-619DD6924914}"/>
              </a:ext>
            </a:extLst>
          </p:cNvPr>
          <p:cNvSpPr>
            <a:spLocks noGrp="1"/>
          </p:cNvSpPr>
          <p:nvPr>
            <p:ph type="body" sz="quarter" idx="13"/>
          </p:nvPr>
        </p:nvSpPr>
        <p:spPr>
          <a:xfrm>
            <a:off x="609600" y="1033780"/>
            <a:ext cx="1828800" cy="5669280"/>
          </a:xfrm>
          <a:solidFill>
            <a:srgbClr val="FFC43E"/>
          </a:solidFill>
          <a:ln>
            <a:solidFill>
              <a:srgbClr val="06304D"/>
            </a:solidFill>
          </a:ln>
        </p:spPr>
        <p:txBody>
          <a:bodyPr/>
          <a:lstStyle/>
          <a:p>
            <a:pPr algn="ctr"/>
            <a:r>
              <a:rPr lang="en-US" b="1" dirty="0"/>
              <a:t>SOS-Tracked Agencies:</a:t>
            </a:r>
          </a:p>
        </p:txBody>
      </p:sp>
      <p:sp>
        <p:nvSpPr>
          <p:cNvPr id="6" name="Text Placeholder 5">
            <a:extLst>
              <a:ext uri="{FF2B5EF4-FFF2-40B4-BE49-F238E27FC236}">
                <a16:creationId xmlns:a16="http://schemas.microsoft.com/office/drawing/2014/main" id="{B025F681-D87B-A0FF-19F4-55D1E14E6ADE}"/>
              </a:ext>
            </a:extLst>
          </p:cNvPr>
          <p:cNvSpPr>
            <a:spLocks noGrp="1"/>
          </p:cNvSpPr>
          <p:nvPr>
            <p:ph type="body" sz="quarter" idx="14"/>
          </p:nvPr>
        </p:nvSpPr>
        <p:spPr>
          <a:xfrm>
            <a:off x="2560320" y="1097280"/>
            <a:ext cx="9144000" cy="548640"/>
          </a:xfrm>
        </p:spPr>
        <p:txBody>
          <a:bodyPr lIns="182880" rIns="91440"/>
          <a:lstStyle/>
          <a:p>
            <a:r>
              <a:rPr lang="en-US" dirty="0"/>
              <a:t>California Student Aid Commission (CSAC)</a:t>
            </a:r>
          </a:p>
        </p:txBody>
      </p:sp>
      <p:sp>
        <p:nvSpPr>
          <p:cNvPr id="7" name="Text Placeholder 6">
            <a:extLst>
              <a:ext uri="{FF2B5EF4-FFF2-40B4-BE49-F238E27FC236}">
                <a16:creationId xmlns:a16="http://schemas.microsoft.com/office/drawing/2014/main" id="{6B221D30-B373-4DFE-77B9-01479246BEEB}"/>
              </a:ext>
            </a:extLst>
          </p:cNvPr>
          <p:cNvSpPr>
            <a:spLocks noGrp="1"/>
          </p:cNvSpPr>
          <p:nvPr>
            <p:ph type="body" sz="quarter" idx="15"/>
          </p:nvPr>
        </p:nvSpPr>
        <p:spPr>
          <a:xfrm>
            <a:off x="2560320" y="1828800"/>
            <a:ext cx="9144000" cy="914400"/>
          </a:xfrm>
        </p:spPr>
        <p:txBody>
          <a:bodyPr lIns="182880" rIns="91440"/>
          <a:lstStyle/>
          <a:p>
            <a:r>
              <a:rPr lang="en-US" dirty="0"/>
              <a:t>Department of Corrections and Rehabilitation, Division of Adult Parole Operations (DAPO)</a:t>
            </a:r>
          </a:p>
        </p:txBody>
      </p:sp>
      <p:sp>
        <p:nvSpPr>
          <p:cNvPr id="8" name="Text Placeholder 7">
            <a:extLst>
              <a:ext uri="{FF2B5EF4-FFF2-40B4-BE49-F238E27FC236}">
                <a16:creationId xmlns:a16="http://schemas.microsoft.com/office/drawing/2014/main" id="{7E766D72-666D-687F-6C98-E9A9509F27AA}"/>
              </a:ext>
            </a:extLst>
          </p:cNvPr>
          <p:cNvSpPr>
            <a:spLocks noGrp="1"/>
          </p:cNvSpPr>
          <p:nvPr>
            <p:ph type="body" sz="quarter" idx="16"/>
          </p:nvPr>
        </p:nvSpPr>
        <p:spPr>
          <a:xfrm>
            <a:off x="2560320" y="2862580"/>
            <a:ext cx="9144000" cy="548640"/>
          </a:xfrm>
        </p:spPr>
        <p:txBody>
          <a:bodyPr lIns="182880" rIns="91440"/>
          <a:lstStyle/>
          <a:p>
            <a:r>
              <a:rPr lang="en-US" dirty="0"/>
              <a:t>Department of Motor Vehicles (DMV)</a:t>
            </a:r>
          </a:p>
        </p:txBody>
      </p:sp>
      <p:sp>
        <p:nvSpPr>
          <p:cNvPr id="9" name="Text Placeholder 8">
            <a:extLst>
              <a:ext uri="{FF2B5EF4-FFF2-40B4-BE49-F238E27FC236}">
                <a16:creationId xmlns:a16="http://schemas.microsoft.com/office/drawing/2014/main" id="{61F12453-0707-576E-6BD6-852CFE09CBAA}"/>
              </a:ext>
            </a:extLst>
          </p:cNvPr>
          <p:cNvSpPr>
            <a:spLocks noGrp="1"/>
          </p:cNvSpPr>
          <p:nvPr>
            <p:ph type="body" sz="quarter" idx="17"/>
          </p:nvPr>
        </p:nvSpPr>
        <p:spPr>
          <a:xfrm>
            <a:off x="2560320" y="3594100"/>
            <a:ext cx="9144000" cy="914400"/>
          </a:xfrm>
        </p:spPr>
        <p:txBody>
          <a:bodyPr lIns="182880" rIns="91440"/>
          <a:lstStyle/>
          <a:p>
            <a:r>
              <a:rPr lang="en-US" dirty="0"/>
              <a:t>Department of Social Services, Office of Services to the Blind, Assistance Dog Special Allowance Program</a:t>
            </a:r>
          </a:p>
        </p:txBody>
      </p:sp>
      <p:sp>
        <p:nvSpPr>
          <p:cNvPr id="4" name="Text Placeholder 3">
            <a:extLst>
              <a:ext uri="{FF2B5EF4-FFF2-40B4-BE49-F238E27FC236}">
                <a16:creationId xmlns:a16="http://schemas.microsoft.com/office/drawing/2014/main" id="{18D6E01D-6BE5-EE39-684B-19534821ABD3}"/>
              </a:ext>
            </a:extLst>
          </p:cNvPr>
          <p:cNvSpPr>
            <a:spLocks noGrp="1"/>
          </p:cNvSpPr>
          <p:nvPr>
            <p:ph type="body" sz="quarter" idx="18"/>
          </p:nvPr>
        </p:nvSpPr>
        <p:spPr>
          <a:xfrm>
            <a:off x="2560320" y="4691380"/>
            <a:ext cx="9144000" cy="914400"/>
          </a:xfrm>
        </p:spPr>
        <p:txBody>
          <a:bodyPr lIns="182880" rIns="91440"/>
          <a:lstStyle/>
          <a:p>
            <a:r>
              <a:rPr lang="en-US" dirty="0"/>
              <a:t>Offices for students with disabilities at Universities of California, California State Universities, and California Community Colleges </a:t>
            </a:r>
          </a:p>
        </p:txBody>
      </p:sp>
      <p:sp>
        <p:nvSpPr>
          <p:cNvPr id="10" name="Text Placeholder 9">
            <a:extLst>
              <a:ext uri="{FF2B5EF4-FFF2-40B4-BE49-F238E27FC236}">
                <a16:creationId xmlns:a16="http://schemas.microsoft.com/office/drawing/2014/main" id="{E3D6C910-2DF4-881B-263A-FA30B764AD83}"/>
              </a:ext>
            </a:extLst>
          </p:cNvPr>
          <p:cNvSpPr>
            <a:spLocks noGrp="1"/>
          </p:cNvSpPr>
          <p:nvPr>
            <p:ph type="body" sz="quarter" idx="19"/>
          </p:nvPr>
        </p:nvSpPr>
        <p:spPr>
          <a:xfrm>
            <a:off x="2560320" y="5788660"/>
            <a:ext cx="9144000" cy="914400"/>
          </a:xfrm>
        </p:spPr>
        <p:txBody>
          <a:bodyPr lIns="182880" rIns="91440"/>
          <a:lstStyle/>
          <a:p>
            <a:r>
              <a:rPr lang="en-US" dirty="0"/>
              <a:t>Any private entities under contract with these offices to provide NVRA-related services</a:t>
            </a:r>
          </a:p>
        </p:txBody>
      </p:sp>
      <p:pic>
        <p:nvPicPr>
          <p:cNvPr id="12" name="Graphic 11">
            <a:extLst>
              <a:ext uri="{FF2B5EF4-FFF2-40B4-BE49-F238E27FC236}">
                <a16:creationId xmlns:a16="http://schemas.microsoft.com/office/drawing/2014/main" id="{6C8B23F1-3691-E53F-FB32-FF4D5F14A5A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68000" y="-42864"/>
            <a:ext cx="914400" cy="914400"/>
          </a:xfrm>
          <a:prstGeom prst="rect">
            <a:avLst/>
          </a:prstGeom>
        </p:spPr>
      </p:pic>
      <p:pic>
        <p:nvPicPr>
          <p:cNvPr id="11" name="Slide 32">
            <a:hlinkClick r:id="" action="ppaction://media"/>
            <a:extLst>
              <a:ext uri="{FF2B5EF4-FFF2-40B4-BE49-F238E27FC236}">
                <a16:creationId xmlns:a16="http://schemas.microsoft.com/office/drawing/2014/main" id="{A8DBD716-220E-9204-E432-6AE1B628AD2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53726" y="6017918"/>
            <a:ext cx="487363" cy="487363"/>
          </a:xfrm>
          <a:prstGeom prst="rect">
            <a:avLst/>
          </a:prstGeom>
        </p:spPr>
      </p:pic>
    </p:spTree>
    <p:extLst>
      <p:ext uri="{BB962C8B-B14F-4D97-AF65-F5344CB8AC3E}">
        <p14:creationId xmlns:p14="http://schemas.microsoft.com/office/powerpoint/2010/main" val="3999450750"/>
      </p:ext>
    </p:extLst>
  </p:cSld>
  <p:clrMapOvr>
    <a:masterClrMapping/>
  </p:clrMapOvr>
  <p:transition spd="med" advTm="1793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3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367A6B-AD0A-57A7-273F-CD3F0F64CAB1}"/>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33</a:t>
            </a:fld>
            <a:endParaRPr lang="en-US"/>
          </a:p>
        </p:txBody>
      </p:sp>
      <p:sp>
        <p:nvSpPr>
          <p:cNvPr id="3" name="Title 2">
            <a:extLst>
              <a:ext uri="{FF2B5EF4-FFF2-40B4-BE49-F238E27FC236}">
                <a16:creationId xmlns:a16="http://schemas.microsoft.com/office/drawing/2014/main" id="{FF7F5C83-B57A-80BB-EDD8-4EFD9891F9EC}"/>
              </a:ext>
            </a:extLst>
          </p:cNvPr>
          <p:cNvSpPr>
            <a:spLocks noGrp="1"/>
          </p:cNvSpPr>
          <p:nvPr>
            <p:ph type="title"/>
          </p:nvPr>
        </p:nvSpPr>
        <p:spPr/>
        <p:txBody>
          <a:bodyPr/>
          <a:lstStyle/>
          <a:p>
            <a:r>
              <a:rPr lang="en-US" dirty="0"/>
              <a:t>What NOT to Report (continued)</a:t>
            </a:r>
          </a:p>
        </p:txBody>
      </p:sp>
      <p:sp>
        <p:nvSpPr>
          <p:cNvPr id="5" name="Text Placeholder 4">
            <a:extLst>
              <a:ext uri="{FF2B5EF4-FFF2-40B4-BE49-F238E27FC236}">
                <a16:creationId xmlns:a16="http://schemas.microsoft.com/office/drawing/2014/main" id="{0C56B402-51ED-F31A-7897-4DEDC4390FF9}"/>
              </a:ext>
            </a:extLst>
          </p:cNvPr>
          <p:cNvSpPr>
            <a:spLocks noGrp="1"/>
          </p:cNvSpPr>
          <p:nvPr>
            <p:ph type="body" sz="quarter" idx="13"/>
          </p:nvPr>
        </p:nvSpPr>
        <p:spPr>
          <a:xfrm>
            <a:off x="609600" y="1188720"/>
            <a:ext cx="2468880" cy="4754880"/>
          </a:xfrm>
          <a:solidFill>
            <a:srgbClr val="FFC43E"/>
          </a:solidFill>
          <a:ln>
            <a:solidFill>
              <a:srgbClr val="06304D"/>
            </a:solidFill>
          </a:ln>
        </p:spPr>
        <p:txBody>
          <a:bodyPr/>
          <a:lstStyle/>
          <a:p>
            <a:pPr algn="ctr"/>
            <a:r>
              <a:rPr lang="en-US" b="1" dirty="0"/>
              <a:t>Undesignated VRAs:</a:t>
            </a:r>
          </a:p>
        </p:txBody>
      </p:sp>
      <p:sp>
        <p:nvSpPr>
          <p:cNvPr id="6" name="Text Placeholder 5">
            <a:extLst>
              <a:ext uri="{FF2B5EF4-FFF2-40B4-BE49-F238E27FC236}">
                <a16:creationId xmlns:a16="http://schemas.microsoft.com/office/drawing/2014/main" id="{0F833C5B-9B5A-A6C2-3116-25ED473F3BA4}"/>
              </a:ext>
            </a:extLst>
          </p:cNvPr>
          <p:cNvSpPr>
            <a:spLocks noGrp="1"/>
          </p:cNvSpPr>
          <p:nvPr>
            <p:ph type="body" sz="quarter" idx="14"/>
          </p:nvPr>
        </p:nvSpPr>
        <p:spPr>
          <a:xfrm>
            <a:off x="3912973" y="1188720"/>
            <a:ext cx="6400800" cy="640080"/>
          </a:xfrm>
        </p:spPr>
        <p:txBody>
          <a:bodyPr/>
          <a:lstStyle/>
          <a:p>
            <a:pPr algn="ctr"/>
            <a:r>
              <a:rPr lang="en-US" dirty="0"/>
              <a:t>County Clerks/Recorders Offices</a:t>
            </a:r>
          </a:p>
        </p:txBody>
      </p:sp>
      <p:sp>
        <p:nvSpPr>
          <p:cNvPr id="7" name="Text Placeholder 6">
            <a:extLst>
              <a:ext uri="{FF2B5EF4-FFF2-40B4-BE49-F238E27FC236}">
                <a16:creationId xmlns:a16="http://schemas.microsoft.com/office/drawing/2014/main" id="{CCE4F6BE-A3D3-99D2-7AB0-60BB67B321A1}"/>
              </a:ext>
            </a:extLst>
          </p:cNvPr>
          <p:cNvSpPr>
            <a:spLocks noGrp="1"/>
          </p:cNvSpPr>
          <p:nvPr>
            <p:ph type="body" sz="quarter" idx="15"/>
          </p:nvPr>
        </p:nvSpPr>
        <p:spPr>
          <a:xfrm>
            <a:off x="3912973" y="2011680"/>
            <a:ext cx="6400800" cy="640080"/>
          </a:xfrm>
        </p:spPr>
        <p:txBody>
          <a:bodyPr/>
          <a:lstStyle/>
          <a:p>
            <a:pPr algn="ctr"/>
            <a:r>
              <a:rPr lang="en-US" dirty="0"/>
              <a:t>Employment Development Department</a:t>
            </a:r>
          </a:p>
        </p:txBody>
      </p:sp>
      <p:sp>
        <p:nvSpPr>
          <p:cNvPr id="8" name="Text Placeholder 7">
            <a:extLst>
              <a:ext uri="{FF2B5EF4-FFF2-40B4-BE49-F238E27FC236}">
                <a16:creationId xmlns:a16="http://schemas.microsoft.com/office/drawing/2014/main" id="{2D1A29A7-BBE8-811D-851C-A64F145DABE7}"/>
              </a:ext>
            </a:extLst>
          </p:cNvPr>
          <p:cNvSpPr>
            <a:spLocks noGrp="1"/>
          </p:cNvSpPr>
          <p:nvPr>
            <p:ph type="body" sz="quarter" idx="16"/>
          </p:nvPr>
        </p:nvSpPr>
        <p:spPr>
          <a:xfrm>
            <a:off x="3912973" y="2834640"/>
            <a:ext cx="6400800" cy="640080"/>
          </a:xfrm>
        </p:spPr>
        <p:txBody>
          <a:bodyPr/>
          <a:lstStyle/>
          <a:p>
            <a:pPr algn="ctr"/>
            <a:r>
              <a:rPr lang="en-US" dirty="0"/>
              <a:t>Law Enforcement Offices</a:t>
            </a:r>
          </a:p>
        </p:txBody>
      </p:sp>
      <p:sp>
        <p:nvSpPr>
          <p:cNvPr id="9" name="Text Placeholder 8">
            <a:extLst>
              <a:ext uri="{FF2B5EF4-FFF2-40B4-BE49-F238E27FC236}">
                <a16:creationId xmlns:a16="http://schemas.microsoft.com/office/drawing/2014/main" id="{29502239-5413-612C-C65F-2300FFC1D364}"/>
              </a:ext>
            </a:extLst>
          </p:cNvPr>
          <p:cNvSpPr>
            <a:spLocks noGrp="1"/>
          </p:cNvSpPr>
          <p:nvPr>
            <p:ph type="body" sz="quarter" idx="17"/>
          </p:nvPr>
        </p:nvSpPr>
        <p:spPr>
          <a:xfrm>
            <a:off x="3912973" y="3657600"/>
            <a:ext cx="6400800" cy="640080"/>
          </a:xfrm>
        </p:spPr>
        <p:txBody>
          <a:bodyPr/>
          <a:lstStyle/>
          <a:p>
            <a:pPr algn="ctr"/>
            <a:r>
              <a:rPr lang="en-US" dirty="0"/>
              <a:t>League of Women Voters</a:t>
            </a:r>
          </a:p>
        </p:txBody>
      </p:sp>
      <p:sp>
        <p:nvSpPr>
          <p:cNvPr id="4" name="Text Placeholder 3">
            <a:extLst>
              <a:ext uri="{FF2B5EF4-FFF2-40B4-BE49-F238E27FC236}">
                <a16:creationId xmlns:a16="http://schemas.microsoft.com/office/drawing/2014/main" id="{68D5EEAE-F302-29AF-3660-95B6EE62B47B}"/>
              </a:ext>
            </a:extLst>
          </p:cNvPr>
          <p:cNvSpPr>
            <a:spLocks noGrp="1"/>
          </p:cNvSpPr>
          <p:nvPr>
            <p:ph type="body" sz="quarter" idx="18"/>
          </p:nvPr>
        </p:nvSpPr>
        <p:spPr>
          <a:xfrm>
            <a:off x="3912973" y="4480560"/>
            <a:ext cx="6400800" cy="640080"/>
          </a:xfrm>
        </p:spPr>
        <p:txBody>
          <a:bodyPr/>
          <a:lstStyle/>
          <a:p>
            <a:pPr algn="ctr"/>
            <a:r>
              <a:rPr lang="en-US" dirty="0">
                <a:latin typeface="Arial" panose="020B0604020202020204" pitchFamily="34" charset="0"/>
                <a:cs typeface="Arial" panose="020B0604020202020204" pitchFamily="34" charset="0"/>
              </a:rPr>
              <a:t>Libraries</a:t>
            </a:r>
          </a:p>
        </p:txBody>
      </p:sp>
      <p:sp>
        <p:nvSpPr>
          <p:cNvPr id="10" name="Text Placeholder 9">
            <a:extLst>
              <a:ext uri="{FF2B5EF4-FFF2-40B4-BE49-F238E27FC236}">
                <a16:creationId xmlns:a16="http://schemas.microsoft.com/office/drawing/2014/main" id="{0A90D68D-1CDB-538D-44DE-7DE0BDC588F2}"/>
              </a:ext>
            </a:extLst>
          </p:cNvPr>
          <p:cNvSpPr>
            <a:spLocks noGrp="1"/>
          </p:cNvSpPr>
          <p:nvPr>
            <p:ph type="body" sz="quarter" idx="19"/>
          </p:nvPr>
        </p:nvSpPr>
        <p:spPr>
          <a:xfrm>
            <a:off x="3912973" y="5301054"/>
            <a:ext cx="6400800" cy="640080"/>
          </a:xfrm>
        </p:spPr>
        <p:txBody>
          <a:bodyPr/>
          <a:lstStyle/>
          <a:p>
            <a:pPr algn="ctr"/>
            <a:r>
              <a:rPr lang="en-US" dirty="0">
                <a:latin typeface="Arial" panose="020B0604020202020204" pitchFamily="34" charset="0"/>
                <a:cs typeface="Arial" panose="020B0604020202020204" pitchFamily="34" charset="0"/>
              </a:rPr>
              <a:t>Social Security Administration</a:t>
            </a:r>
          </a:p>
        </p:txBody>
      </p:sp>
      <p:pic>
        <p:nvPicPr>
          <p:cNvPr id="12" name="Graphic 11">
            <a:extLst>
              <a:ext uri="{FF2B5EF4-FFF2-40B4-BE49-F238E27FC236}">
                <a16:creationId xmlns:a16="http://schemas.microsoft.com/office/drawing/2014/main" id="{484152F7-45F4-3FE7-FCEA-C85759904B0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68000" y="-42864"/>
            <a:ext cx="914400" cy="914400"/>
          </a:xfrm>
          <a:prstGeom prst="rect">
            <a:avLst/>
          </a:prstGeom>
        </p:spPr>
      </p:pic>
      <p:pic>
        <p:nvPicPr>
          <p:cNvPr id="11" name="Slide 33">
            <a:hlinkClick r:id="" action="ppaction://media"/>
            <a:extLst>
              <a:ext uri="{FF2B5EF4-FFF2-40B4-BE49-F238E27FC236}">
                <a16:creationId xmlns:a16="http://schemas.microsoft.com/office/drawing/2014/main" id="{3246BA32-1A21-28BD-4B6E-C6EBC074C04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8861" y="6138830"/>
            <a:ext cx="487363" cy="487363"/>
          </a:xfrm>
          <a:prstGeom prst="rect">
            <a:avLst/>
          </a:prstGeom>
        </p:spPr>
      </p:pic>
    </p:spTree>
    <p:extLst>
      <p:ext uri="{BB962C8B-B14F-4D97-AF65-F5344CB8AC3E}">
        <p14:creationId xmlns:p14="http://schemas.microsoft.com/office/powerpoint/2010/main" val="3856022015"/>
      </p:ext>
    </p:extLst>
  </p:cSld>
  <p:clrMapOvr>
    <a:masterClrMapping/>
  </p:clrMapOvr>
  <p:transition spd="med" advTm="353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6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8BC748A-91FF-486F-9E41-ECC2A3EBEC88}"/>
              </a:ext>
            </a:extLst>
          </p:cNvPr>
          <p:cNvSpPr>
            <a:spLocks noGrp="1"/>
          </p:cNvSpPr>
          <p:nvPr>
            <p:ph type="title"/>
          </p:nvPr>
        </p:nvSpPr>
        <p:spPr/>
        <p:txBody>
          <a:bodyPr vert="horz" lIns="91440" tIns="45720" rIns="91440" bIns="45720" rtlCol="0" anchor="b">
            <a:normAutofit fontScale="90000"/>
          </a:bodyPr>
          <a:lstStyle/>
          <a:p>
            <a:r>
              <a:rPr lang="en-US" dirty="0"/>
              <a:t>Example Monthly Reporting Spreadsheet</a:t>
            </a:r>
          </a:p>
        </p:txBody>
      </p:sp>
      <p:pic>
        <p:nvPicPr>
          <p:cNvPr id="4" name="Content Placeholder 3" descr="Image of a completed SB 35 spreadsheet listing registrations received by voter registration agency.">
            <a:extLst>
              <a:ext uri="{FF2B5EF4-FFF2-40B4-BE49-F238E27FC236}">
                <a16:creationId xmlns:a16="http://schemas.microsoft.com/office/drawing/2014/main" id="{878924B4-442C-4725-ABF2-AA35DA1B5509}"/>
              </a:ext>
            </a:extLst>
          </p:cNvPr>
          <p:cNvPicPr>
            <a:picLocks noGrp="1" noChangeAspect="1"/>
          </p:cNvPicPr>
          <p:nvPr>
            <p:ph sz="quarter" idx="11"/>
          </p:nvPr>
        </p:nvPicPr>
        <p:blipFill>
          <a:blip r:embed="rId5">
            <a:extLst>
              <a:ext uri="{28A0092B-C50C-407E-A947-70E740481C1C}">
                <a14:useLocalDpi xmlns:a14="http://schemas.microsoft.com/office/drawing/2010/main" val="0"/>
              </a:ext>
            </a:extLst>
          </a:blip>
          <a:stretch/>
        </p:blipFill>
        <p:spPr>
          <a:xfrm>
            <a:off x="1705466" y="1484875"/>
            <a:ext cx="8695342" cy="4756150"/>
          </a:xfrm>
          <a:prstGeom prst="rect">
            <a:avLst/>
          </a:prstGeom>
        </p:spPr>
      </p:pic>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2" y="6396795"/>
            <a:ext cx="272510" cy="287258"/>
          </a:xfrm>
        </p:spPr>
        <p:txBody>
          <a:bodyPr/>
          <a:lstStyle/>
          <a:p>
            <a:fld id="{F9A8CC36-6166-4CEA-BBCF-FFC3D7EF79DB}" type="slidenum">
              <a:rPr lang="en-US" sz="1200">
                <a:solidFill>
                  <a:schemeClr val="bg1"/>
                </a:solidFill>
                <a:latin typeface="+mj-lt"/>
              </a:rPr>
              <a:pPr/>
              <a:t>34</a:t>
            </a:fld>
            <a:endParaRPr lang="en-US" sz="1200" dirty="0">
              <a:solidFill>
                <a:schemeClr val="bg1"/>
              </a:solidFill>
              <a:latin typeface="+mj-lt"/>
            </a:endParaRPr>
          </a:p>
        </p:txBody>
      </p:sp>
      <p:pic>
        <p:nvPicPr>
          <p:cNvPr id="2" name="Slide 34">
            <a:hlinkClick r:id="" action="ppaction://media"/>
            <a:extLst>
              <a:ext uri="{FF2B5EF4-FFF2-40B4-BE49-F238E27FC236}">
                <a16:creationId xmlns:a16="http://schemas.microsoft.com/office/drawing/2014/main" id="{9744627F-1597-13AA-C449-D5F3813CFE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5168" y="5997343"/>
            <a:ext cx="487363" cy="487363"/>
          </a:xfrm>
          <a:prstGeom prst="rect">
            <a:avLst/>
          </a:prstGeom>
        </p:spPr>
      </p:pic>
    </p:spTree>
    <p:extLst>
      <p:ext uri="{BB962C8B-B14F-4D97-AF65-F5344CB8AC3E}">
        <p14:creationId xmlns:p14="http://schemas.microsoft.com/office/powerpoint/2010/main" val="2054281886"/>
      </p:ext>
    </p:extLst>
  </p:cSld>
  <p:clrMapOvr>
    <a:masterClrMapping/>
  </p:clrMapOvr>
  <p:transition spd="med" advTm="107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8BC748A-91FF-486F-9E41-ECC2A3EBEC88}"/>
              </a:ext>
            </a:extLst>
          </p:cNvPr>
          <p:cNvSpPr>
            <a:spLocks noGrp="1"/>
          </p:cNvSpPr>
          <p:nvPr>
            <p:ph type="title"/>
          </p:nvPr>
        </p:nvSpPr>
        <p:spPr/>
        <p:txBody>
          <a:bodyPr vert="horz" lIns="91440" tIns="45720" rIns="91440" bIns="45720" rtlCol="0" anchor="ctr">
            <a:noAutofit/>
          </a:bodyPr>
          <a:lstStyle/>
          <a:p>
            <a:r>
              <a:rPr lang="en-US" sz="3600" dirty="0"/>
              <a:t>County Reporting Memo (PDF)</a:t>
            </a:r>
          </a:p>
        </p:txBody>
      </p:sp>
      <p:sp>
        <p:nvSpPr>
          <p:cNvPr id="2" name="Content Placeholder 1">
            <a:extLst>
              <a:ext uri="{FF2B5EF4-FFF2-40B4-BE49-F238E27FC236}">
                <a16:creationId xmlns:a16="http://schemas.microsoft.com/office/drawing/2014/main" id="{383DA18E-641C-510A-F417-16A882999481}"/>
              </a:ext>
            </a:extLst>
          </p:cNvPr>
          <p:cNvSpPr>
            <a:spLocks noGrp="1"/>
          </p:cNvSpPr>
          <p:nvPr>
            <p:ph sz="quarter" idx="11"/>
          </p:nvPr>
        </p:nvSpPr>
        <p:spPr>
          <a:xfrm>
            <a:off x="609601" y="1051560"/>
            <a:ext cx="10887073" cy="5751110"/>
          </a:xfrm>
        </p:spPr>
        <p:txBody>
          <a:bodyPr vert="horz" lIns="91440" tIns="91440" rIns="91440" bIns="45720" rtlCol="0">
            <a:normAutofit/>
          </a:bodyPr>
          <a:lstStyle/>
          <a:p>
            <a:pPr marL="342900" indent="-342900">
              <a:spcBef>
                <a:spcPts val="600"/>
              </a:spcBef>
              <a:buClr>
                <a:srgbClr val="FFC43E"/>
              </a:buClr>
              <a:buFont typeface="Arial" panose="020B0604020202020204" pitchFamily="34" charset="0"/>
              <a:buChar char="►"/>
            </a:pPr>
            <a:r>
              <a:rPr lang="en-US" dirty="0"/>
              <a:t>Category totals must match the spreadsheet </a:t>
            </a:r>
          </a:p>
          <a:p>
            <a:pPr marL="342900" indent="-342900">
              <a:spcBef>
                <a:spcPts val="600"/>
              </a:spcBef>
              <a:buClr>
                <a:srgbClr val="FFC43E"/>
              </a:buClr>
              <a:buFont typeface="Arial" panose="020B0604020202020204" pitchFamily="34" charset="0"/>
              <a:buChar char="►"/>
            </a:pPr>
            <a:r>
              <a:rPr lang="en-US" dirty="0"/>
              <a:t>Fill in all fields</a:t>
            </a:r>
          </a:p>
          <a:p>
            <a:pPr marL="342900" indent="-342900">
              <a:spcBef>
                <a:spcPts val="600"/>
              </a:spcBef>
              <a:buClr>
                <a:srgbClr val="FFC43E"/>
              </a:buClr>
              <a:buFont typeface="Arial" panose="020B0604020202020204" pitchFamily="34" charset="0"/>
              <a:buChar char="►"/>
            </a:pPr>
            <a:r>
              <a:rPr lang="en-US" dirty="0"/>
              <a:t>If there is nothing to report enter 0</a:t>
            </a: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350297"/>
            <a:ext cx="290144" cy="287258"/>
          </a:xfrm>
        </p:spPr>
        <p:txBody>
          <a:bodyPr/>
          <a:lstStyle/>
          <a:p>
            <a:fld id="{F9A8CC36-6166-4CEA-BBCF-FFC3D7EF79DB}" type="slidenum">
              <a:rPr lang="en-US"/>
              <a:pPr/>
              <a:t>35</a:t>
            </a:fld>
            <a:endParaRPr lang="en-US" dirty="0"/>
          </a:p>
        </p:txBody>
      </p:sp>
      <p:pic>
        <p:nvPicPr>
          <p:cNvPr id="4" name="Picture 3" descr="Image of a County reporting memo pdf with the totals from the SB 35 spreadsheet transferred to the pdf.">
            <a:extLst>
              <a:ext uri="{FF2B5EF4-FFF2-40B4-BE49-F238E27FC236}">
                <a16:creationId xmlns:a16="http://schemas.microsoft.com/office/drawing/2014/main" id="{604BCF94-965E-4B89-B35B-A94E0293AA3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90119" y="2539175"/>
            <a:ext cx="7526035" cy="4114800"/>
          </a:xfrm>
          <a:prstGeom prst="rect">
            <a:avLst/>
          </a:prstGeom>
        </p:spPr>
      </p:pic>
      <p:pic>
        <p:nvPicPr>
          <p:cNvPr id="3" name="Slide 35">
            <a:hlinkClick r:id="" action="ppaction://media"/>
            <a:extLst>
              <a:ext uri="{FF2B5EF4-FFF2-40B4-BE49-F238E27FC236}">
                <a16:creationId xmlns:a16="http://schemas.microsoft.com/office/drawing/2014/main" id="{B623E4E3-26B0-3A69-6375-4BEF11BF8A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8272" y="6106615"/>
            <a:ext cx="487363" cy="487363"/>
          </a:xfrm>
          <a:prstGeom prst="rect">
            <a:avLst/>
          </a:prstGeom>
        </p:spPr>
      </p:pic>
    </p:spTree>
    <p:extLst>
      <p:ext uri="{BB962C8B-B14F-4D97-AF65-F5344CB8AC3E}">
        <p14:creationId xmlns:p14="http://schemas.microsoft.com/office/powerpoint/2010/main" val="2439345092"/>
      </p:ext>
    </p:extLst>
  </p:cSld>
  <p:clrMapOvr>
    <a:masterClrMapping/>
  </p:clrMapOvr>
  <p:transition spd="med" advTm="4487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8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B24DE-3B30-934D-76C7-02BF8F86DB7E}"/>
              </a:ext>
            </a:extLst>
          </p:cNvPr>
          <p:cNvSpPr>
            <a:spLocks noGrp="1"/>
          </p:cNvSpPr>
          <p:nvPr>
            <p:ph type="title"/>
          </p:nvPr>
        </p:nvSpPr>
        <p:spPr/>
        <p:txBody>
          <a:bodyPr/>
          <a:lstStyle/>
          <a:p>
            <a:r>
              <a:rPr lang="en-US" dirty="0"/>
              <a:t>EAC Reports</a:t>
            </a:r>
          </a:p>
        </p:txBody>
      </p:sp>
      <p:sp>
        <p:nvSpPr>
          <p:cNvPr id="2" name="Slide Number Placeholder 1">
            <a:extLst>
              <a:ext uri="{FF2B5EF4-FFF2-40B4-BE49-F238E27FC236}">
                <a16:creationId xmlns:a16="http://schemas.microsoft.com/office/drawing/2014/main" id="{ED5C035A-9328-6BA5-7B81-DAFEE458AFFF}"/>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36</a:t>
            </a:fld>
            <a:endParaRPr lang="en-US" dirty="0"/>
          </a:p>
        </p:txBody>
      </p:sp>
      <p:sp>
        <p:nvSpPr>
          <p:cNvPr id="4" name="Text Placeholder 3">
            <a:extLst>
              <a:ext uri="{FF2B5EF4-FFF2-40B4-BE49-F238E27FC236}">
                <a16:creationId xmlns:a16="http://schemas.microsoft.com/office/drawing/2014/main" id="{55560B59-F707-E7E0-6EEE-1E0BEEBDEC48}"/>
              </a:ext>
            </a:extLst>
          </p:cNvPr>
          <p:cNvSpPr>
            <a:spLocks noGrp="1"/>
          </p:cNvSpPr>
          <p:nvPr>
            <p:ph type="body" sz="quarter" idx="10"/>
          </p:nvPr>
        </p:nvSpPr>
        <p:spPr/>
        <p:txBody>
          <a:bodyPr/>
          <a:lstStyle/>
          <a:p>
            <a:pPr algn="ctr"/>
            <a:r>
              <a:rPr lang="en-US" sz="2800" dirty="0"/>
              <a:t>Report voter registration statistics every two years to the EAC</a:t>
            </a:r>
            <a:endParaRPr lang="en-US" dirty="0"/>
          </a:p>
        </p:txBody>
      </p:sp>
      <p:sp>
        <p:nvSpPr>
          <p:cNvPr id="6" name="Text Placeholder 5">
            <a:extLst>
              <a:ext uri="{FF2B5EF4-FFF2-40B4-BE49-F238E27FC236}">
                <a16:creationId xmlns:a16="http://schemas.microsoft.com/office/drawing/2014/main" id="{9DC87A89-9DC3-C54D-7E08-555F020CB665}"/>
              </a:ext>
            </a:extLst>
          </p:cNvPr>
          <p:cNvSpPr>
            <a:spLocks noGrp="1"/>
          </p:cNvSpPr>
          <p:nvPr>
            <p:ph sz="quarter" idx="11"/>
          </p:nvPr>
        </p:nvSpPr>
        <p:spPr>
          <a:xfrm>
            <a:off x="609600" y="1658704"/>
            <a:ext cx="10972800" cy="3858092"/>
          </a:xfrm>
        </p:spPr>
        <p:txBody>
          <a:bodyPr anchor="t" anchorCtr="0"/>
          <a:lstStyle/>
          <a:p>
            <a:pPr algn="ctr"/>
            <a:r>
              <a:rPr lang="en-US" sz="2800" dirty="0">
                <a:solidFill>
                  <a:schemeClr val="accent1"/>
                </a:solidFill>
                <a:hlinkClick r:id="rId5"/>
              </a:rPr>
              <a:t>Link to California's EAC Reports on SOS website</a:t>
            </a:r>
            <a:endParaRPr lang="en-US" sz="2800" dirty="0">
              <a:solidFill>
                <a:schemeClr val="accent1"/>
              </a:solidFill>
            </a:endParaRPr>
          </a:p>
        </p:txBody>
      </p:sp>
      <p:pic>
        <p:nvPicPr>
          <p:cNvPr id="14" name="Picture 13" descr="Screenshot of EAC reporting page on the SOS website">
            <a:extLst>
              <a:ext uri="{FF2B5EF4-FFF2-40B4-BE49-F238E27FC236}">
                <a16:creationId xmlns:a16="http://schemas.microsoft.com/office/drawing/2014/main" id="{DC4A4D70-3A29-2E65-2531-6EB60F18F0C2}"/>
              </a:ext>
            </a:extLst>
          </p:cNvPr>
          <p:cNvPicPr>
            <a:picLocks noChangeAspect="1"/>
          </p:cNvPicPr>
          <p:nvPr/>
        </p:nvPicPr>
        <p:blipFill>
          <a:blip r:embed="rId6"/>
          <a:stretch>
            <a:fillRect/>
          </a:stretch>
        </p:blipFill>
        <p:spPr>
          <a:xfrm>
            <a:off x="482137" y="2249424"/>
            <a:ext cx="11222184" cy="3153072"/>
          </a:xfrm>
          <a:prstGeom prst="rect">
            <a:avLst/>
          </a:prstGeom>
        </p:spPr>
      </p:pic>
      <p:sp>
        <p:nvSpPr>
          <p:cNvPr id="12" name="Content Placeholder 11">
            <a:extLst>
              <a:ext uri="{FF2B5EF4-FFF2-40B4-BE49-F238E27FC236}">
                <a16:creationId xmlns:a16="http://schemas.microsoft.com/office/drawing/2014/main" id="{E2F29526-981B-4FCE-74E8-9D987EFAFE55}"/>
              </a:ext>
            </a:extLst>
          </p:cNvPr>
          <p:cNvSpPr>
            <a:spLocks noGrp="1"/>
          </p:cNvSpPr>
          <p:nvPr>
            <p:ph type="body" sz="quarter" idx="12"/>
          </p:nvPr>
        </p:nvSpPr>
        <p:spPr>
          <a:xfrm>
            <a:off x="609600" y="5794784"/>
            <a:ext cx="10972800" cy="457200"/>
          </a:xfrm>
        </p:spPr>
        <p:txBody>
          <a:bodyPr anchor="ctr" anchorCtr="1"/>
          <a:lstStyle/>
          <a:p>
            <a:r>
              <a:rPr lang="en-US" sz="2800" dirty="0"/>
              <a:t>If you need help with tracking or reporting, contact the SOS</a:t>
            </a:r>
            <a:endParaRPr lang="en-US" b="1" dirty="0"/>
          </a:p>
        </p:txBody>
      </p:sp>
      <p:pic>
        <p:nvPicPr>
          <p:cNvPr id="5" name="Slide 36">
            <a:hlinkClick r:id="" action="ppaction://media"/>
            <a:extLst>
              <a:ext uri="{FF2B5EF4-FFF2-40B4-BE49-F238E27FC236}">
                <a16:creationId xmlns:a16="http://schemas.microsoft.com/office/drawing/2014/main" id="{51156B87-F161-3F00-C75A-9F723F2D6C1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65918" y="6144092"/>
            <a:ext cx="487363" cy="487363"/>
          </a:xfrm>
          <a:prstGeom prst="rect">
            <a:avLst/>
          </a:prstGeom>
        </p:spPr>
      </p:pic>
    </p:spTree>
    <p:extLst>
      <p:ext uri="{BB962C8B-B14F-4D97-AF65-F5344CB8AC3E}">
        <p14:creationId xmlns:p14="http://schemas.microsoft.com/office/powerpoint/2010/main" val="386048351"/>
      </p:ext>
    </p:extLst>
  </p:cSld>
  <p:clrMapOvr>
    <a:masterClrMapping/>
  </p:clrMapOvr>
  <p:transition spd="med" advTm="337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1C236A-43FA-4CAC-83C7-695D0DC431B8}"/>
              </a:ext>
            </a:extLst>
          </p:cNvPr>
          <p:cNvSpPr>
            <a:spLocks noGrp="1"/>
          </p:cNvSpPr>
          <p:nvPr>
            <p:ph type="title"/>
          </p:nvPr>
        </p:nvSpPr>
        <p:spPr/>
        <p:txBody>
          <a:bodyPr vert="horz" lIns="91440" tIns="45720" rIns="91440" bIns="45720" rtlCol="0" anchor="b">
            <a:normAutofit fontScale="90000"/>
          </a:bodyPr>
          <a:lstStyle/>
          <a:p>
            <a:r>
              <a:rPr lang="en-US" baseline="0" dirty="0">
                <a:solidFill>
                  <a:schemeClr val="bg1"/>
                </a:solidFill>
              </a:rPr>
              <a:t>Training for County Elections Officials</a:t>
            </a:r>
            <a:endParaRPr lang="en-US" dirty="0">
              <a:solidFill>
                <a:schemeClr val="bg1"/>
              </a:solidFill>
            </a:endParaRP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505280"/>
            <a:ext cx="272510" cy="287258"/>
          </a:xfrm>
        </p:spPr>
        <p:txBody>
          <a:bodyPr/>
          <a:lstStyle/>
          <a:p>
            <a:fld id="{F9A8CC36-6166-4CEA-BBCF-FFC3D7EF79DB}" type="slidenum">
              <a:rPr lang="en-US">
                <a:solidFill>
                  <a:schemeClr val="bg1"/>
                </a:solidFill>
                <a:latin typeface="+mj-lt"/>
              </a:rPr>
              <a:pPr/>
              <a:t>37</a:t>
            </a:fld>
            <a:endParaRPr lang="en-US" dirty="0">
              <a:solidFill>
                <a:schemeClr val="bg1"/>
              </a:solidFill>
              <a:latin typeface="+mj-lt"/>
            </a:endParaRPr>
          </a:p>
        </p:txBody>
      </p:sp>
      <p:sp>
        <p:nvSpPr>
          <p:cNvPr id="19" name="Text Placeholder 18">
            <a:extLst>
              <a:ext uri="{FF2B5EF4-FFF2-40B4-BE49-F238E27FC236}">
                <a16:creationId xmlns:a16="http://schemas.microsoft.com/office/drawing/2014/main" id="{075BBF37-48FB-C7E1-4BBB-C9BB69447565}"/>
              </a:ext>
            </a:extLst>
          </p:cNvPr>
          <p:cNvSpPr>
            <a:spLocks noGrp="1"/>
          </p:cNvSpPr>
          <p:nvPr>
            <p:ph type="body" sz="quarter" idx="10"/>
          </p:nvPr>
        </p:nvSpPr>
        <p:spPr/>
        <p:txBody>
          <a:bodyPr anchor="ctr" anchorCtr="1"/>
          <a:lstStyle/>
          <a:p>
            <a:r>
              <a:rPr lang="en-US" sz="2800" dirty="0">
                <a:solidFill>
                  <a:srgbClr val="FFE09B"/>
                </a:solidFill>
                <a:hlinkClick r:id="rId5">
                  <a:extLst>
                    <a:ext uri="{A12FA001-AC4F-418D-AE19-62706E023703}">
                      <ahyp:hlinkClr xmlns:ahyp="http://schemas.microsoft.com/office/drawing/2018/hyperlinkcolor" val="tx"/>
                    </a:ext>
                  </a:extLst>
                </a:hlinkClick>
              </a:rPr>
              <a:t>Link to County Training Page</a:t>
            </a:r>
            <a:endParaRPr lang="en-US" sz="2800" dirty="0">
              <a:solidFill>
                <a:srgbClr val="FFE09B"/>
              </a:solidFill>
            </a:endParaRPr>
          </a:p>
        </p:txBody>
      </p:sp>
      <p:pic>
        <p:nvPicPr>
          <p:cNvPr id="16" name="Content Placeholder 15" descr="Screenshot of the County Elections Officials Training page on the SOS website">
            <a:extLst>
              <a:ext uri="{FF2B5EF4-FFF2-40B4-BE49-F238E27FC236}">
                <a16:creationId xmlns:a16="http://schemas.microsoft.com/office/drawing/2014/main" id="{F215245B-0B91-B982-1259-CB70BD14CE3A}"/>
              </a:ext>
            </a:extLst>
          </p:cNvPr>
          <p:cNvPicPr>
            <a:picLocks noGrp="1" noChangeAspect="1"/>
          </p:cNvPicPr>
          <p:nvPr>
            <p:ph sz="quarter" idx="11"/>
          </p:nvPr>
        </p:nvPicPr>
        <p:blipFill>
          <a:blip r:embed="rId6"/>
          <a:stretch>
            <a:fillRect/>
          </a:stretch>
        </p:blipFill>
        <p:spPr>
          <a:xfrm>
            <a:off x="1533327" y="1528269"/>
            <a:ext cx="9125346" cy="5120640"/>
          </a:xfrm>
          <a:prstGeom prst="rect">
            <a:avLst/>
          </a:prstGeom>
        </p:spPr>
      </p:pic>
      <p:pic>
        <p:nvPicPr>
          <p:cNvPr id="2" name="Slide 37">
            <a:hlinkClick r:id="" action="ppaction://media"/>
            <a:extLst>
              <a:ext uri="{FF2B5EF4-FFF2-40B4-BE49-F238E27FC236}">
                <a16:creationId xmlns:a16="http://schemas.microsoft.com/office/drawing/2014/main" id="{71168AE4-F1F7-DECC-1E04-7773F4EF30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79459" y="6017917"/>
            <a:ext cx="487363" cy="487363"/>
          </a:xfrm>
          <a:prstGeom prst="rect">
            <a:avLst/>
          </a:prstGeom>
        </p:spPr>
      </p:pic>
    </p:spTree>
    <p:extLst>
      <p:ext uri="{BB962C8B-B14F-4D97-AF65-F5344CB8AC3E}">
        <p14:creationId xmlns:p14="http://schemas.microsoft.com/office/powerpoint/2010/main" val="1006386121"/>
      </p:ext>
    </p:extLst>
  </p:cSld>
  <p:clrMapOvr>
    <a:masterClrMapping/>
  </p:clrMapOvr>
  <p:transition spd="med" advTm="1166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1151008-2166-4C40-9AAD-412D5804B1E1}"/>
              </a:ext>
            </a:extLst>
          </p:cNvPr>
          <p:cNvSpPr>
            <a:spLocks noGrp="1"/>
          </p:cNvSpPr>
          <p:nvPr>
            <p:ph type="title"/>
          </p:nvPr>
        </p:nvSpPr>
        <p:spPr/>
        <p:txBody>
          <a:bodyPr vert="horz" lIns="91440" tIns="45720" rIns="91440" bIns="45720" rtlCol="0" anchor="b">
            <a:normAutofit fontScale="90000"/>
          </a:bodyPr>
          <a:lstStyle/>
          <a:p>
            <a:r>
              <a:rPr lang="en-US" baseline="0" dirty="0">
                <a:solidFill>
                  <a:schemeClr val="bg1"/>
                </a:solidFill>
              </a:rPr>
              <a:t>Assisting</a:t>
            </a:r>
            <a:r>
              <a:rPr lang="en-US" dirty="0">
                <a:solidFill>
                  <a:schemeClr val="bg1"/>
                </a:solidFill>
              </a:rPr>
              <a:t> VRAs with Training</a:t>
            </a: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p:txBody>
          <a:bodyPr/>
          <a:lstStyle/>
          <a:p>
            <a:fld id="{F9A8CC36-6166-4CEA-BBCF-FFC3D7EF79DB}" type="slidenum">
              <a:rPr lang="en-US">
                <a:latin typeface="+mj-lt"/>
              </a:rPr>
              <a:t>38</a:t>
            </a:fld>
            <a:endParaRPr lang="en-US">
              <a:latin typeface="+mj-lt"/>
            </a:endParaRPr>
          </a:p>
        </p:txBody>
      </p:sp>
      <p:sp>
        <p:nvSpPr>
          <p:cNvPr id="11" name="Text Placeholder 10">
            <a:extLst>
              <a:ext uri="{FF2B5EF4-FFF2-40B4-BE49-F238E27FC236}">
                <a16:creationId xmlns:a16="http://schemas.microsoft.com/office/drawing/2014/main" id="{7003DA79-2C53-5C22-F04A-5970BC662925}"/>
              </a:ext>
            </a:extLst>
          </p:cNvPr>
          <p:cNvSpPr>
            <a:spLocks noGrp="1"/>
          </p:cNvSpPr>
          <p:nvPr>
            <p:ph type="body" sz="quarter" idx="10"/>
          </p:nvPr>
        </p:nvSpPr>
        <p:spPr/>
        <p:txBody>
          <a:bodyPr anchor="ctr" anchorCtr="1"/>
          <a:lstStyle/>
          <a:p>
            <a:r>
              <a:rPr lang="en-US" sz="2800" dirty="0">
                <a:solidFill>
                  <a:srgbClr val="FFE09B"/>
                </a:solidFill>
                <a:hlinkClick r:id="rId5">
                  <a:extLst>
                    <a:ext uri="{A12FA001-AC4F-418D-AE19-62706E023703}">
                      <ahyp:hlinkClr xmlns:ahyp="http://schemas.microsoft.com/office/drawing/2018/hyperlinkcolor" val="tx"/>
                    </a:ext>
                  </a:extLst>
                </a:hlinkClick>
              </a:rPr>
              <a:t>Link to VRA Training Page</a:t>
            </a:r>
            <a:endParaRPr lang="en-US" sz="2800" dirty="0">
              <a:solidFill>
                <a:srgbClr val="FFE09B"/>
              </a:solidFill>
            </a:endParaRPr>
          </a:p>
        </p:txBody>
      </p:sp>
      <p:pic>
        <p:nvPicPr>
          <p:cNvPr id="9" name="Content Placeholder 8" descr="VRA training page on the Secretary of State's website.">
            <a:extLst>
              <a:ext uri="{FF2B5EF4-FFF2-40B4-BE49-F238E27FC236}">
                <a16:creationId xmlns:a16="http://schemas.microsoft.com/office/drawing/2014/main" id="{8C1B02C7-7D6E-4230-5EC7-61A6B73FF120}"/>
              </a:ext>
            </a:extLst>
          </p:cNvPr>
          <p:cNvPicPr>
            <a:picLocks noGrp="1" noChangeAspect="1"/>
          </p:cNvPicPr>
          <p:nvPr>
            <p:ph sz="quarter" idx="11"/>
          </p:nvPr>
        </p:nvPicPr>
        <p:blipFill>
          <a:blip r:embed="rId6">
            <a:extLst>
              <a:ext uri="{28A0092B-C50C-407E-A947-70E740481C1C}">
                <a14:useLocalDpi xmlns:a14="http://schemas.microsoft.com/office/drawing/2010/main" val="0"/>
              </a:ext>
            </a:extLst>
          </a:blip>
          <a:srcRect/>
          <a:stretch/>
        </p:blipFill>
        <p:spPr>
          <a:xfrm>
            <a:off x="2294215" y="1605916"/>
            <a:ext cx="7777306" cy="5029200"/>
          </a:xfrm>
          <a:prstGeom prst="rect">
            <a:avLst/>
          </a:prstGeom>
        </p:spPr>
      </p:pic>
      <p:pic>
        <p:nvPicPr>
          <p:cNvPr id="2" name="Slide 38">
            <a:hlinkClick r:id="" action="ppaction://media"/>
            <a:extLst>
              <a:ext uri="{FF2B5EF4-FFF2-40B4-BE49-F238E27FC236}">
                <a16:creationId xmlns:a16="http://schemas.microsoft.com/office/drawing/2014/main" id="{12A550CA-E1B2-F88F-413E-C51F58C454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4053" y="6161546"/>
            <a:ext cx="487363" cy="487363"/>
          </a:xfrm>
          <a:prstGeom prst="rect">
            <a:avLst/>
          </a:prstGeom>
        </p:spPr>
      </p:pic>
    </p:spTree>
    <p:extLst>
      <p:ext uri="{BB962C8B-B14F-4D97-AF65-F5344CB8AC3E}">
        <p14:creationId xmlns:p14="http://schemas.microsoft.com/office/powerpoint/2010/main" val="1618724391"/>
      </p:ext>
    </p:extLst>
  </p:cSld>
  <p:clrMapOvr>
    <a:masterClrMapping/>
  </p:clrMapOvr>
  <p:transition spd="med" advTm="2589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a:extLst>
            <a:ext uri="{FF2B5EF4-FFF2-40B4-BE49-F238E27FC236}">
              <a16:creationId xmlns:a16="http://schemas.microsoft.com/office/drawing/2014/main" id="{57C7374F-FF66-7859-CBA8-916222217E5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A924D19-FC2C-AA06-305C-73DAC4D6CDD3}"/>
              </a:ext>
              <a:ext uri="{C183D7F6-B498-43B3-948B-1728B52AA6E4}">
                <adec:decorative xmlns:adec="http://schemas.microsoft.com/office/drawing/2017/decorative" val="1"/>
              </a:ext>
            </a:extLst>
          </p:cNvPr>
          <p:cNvSpPr>
            <a:spLocks noGrp="1"/>
          </p:cNvSpPr>
          <p:nvPr>
            <p:ph type="sldNum" sz="quarter" idx="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B9CF45EB-109B-2A60-63E0-91DD2D5ED277}"/>
              </a:ext>
            </a:extLst>
          </p:cNvPr>
          <p:cNvSpPr>
            <a:spLocks noGrp="1"/>
          </p:cNvSpPr>
          <p:nvPr>
            <p:ph type="title"/>
          </p:nvPr>
        </p:nvSpPr>
        <p:spPr>
          <a:xfrm>
            <a:off x="609600" y="91440"/>
            <a:ext cx="10972800" cy="658368"/>
          </a:xfrm>
        </p:spPr>
        <p:txBody>
          <a:bodyPr/>
          <a:lstStyle/>
          <a:p>
            <a:r>
              <a:rPr lang="en-US" dirty="0">
                <a:solidFill>
                  <a:schemeClr val="bg1"/>
                </a:solidFill>
              </a:rPr>
              <a:t>Voter Registration in Action at VRAs</a:t>
            </a:r>
          </a:p>
        </p:txBody>
      </p:sp>
      <p:pic>
        <p:nvPicPr>
          <p:cNvPr id="15" name="Picture 14" descr="Woman conducting interview">
            <a:extLst>
              <a:ext uri="{FF2B5EF4-FFF2-40B4-BE49-F238E27FC236}">
                <a16:creationId xmlns:a16="http://schemas.microsoft.com/office/drawing/2014/main" id="{CCDBDC05-4AC1-4CB2-2E74-5F5AA820EFC3}"/>
              </a:ext>
            </a:extLst>
          </p:cNvPr>
          <p:cNvPicPr>
            <a:picLocks noChangeAspect="1"/>
          </p:cNvPicPr>
          <p:nvPr/>
        </p:nvPicPr>
        <p:blipFill>
          <a:blip r:embed="rId5"/>
          <a:srcRect l="-14089" r="20353"/>
          <a:stretch>
            <a:fillRect/>
          </a:stretch>
        </p:blipFill>
        <p:spPr>
          <a:xfrm>
            <a:off x="-1" y="928252"/>
            <a:ext cx="4023360" cy="6109254"/>
          </a:xfrm>
          <a:prstGeom prst="rect">
            <a:avLst/>
          </a:prstGeom>
          <a:effectLst>
            <a:softEdge rad="317500"/>
          </a:effectLst>
        </p:spPr>
      </p:pic>
      <p:sp>
        <p:nvSpPr>
          <p:cNvPr id="7" name="Text Placeholder 6">
            <a:extLst>
              <a:ext uri="{FF2B5EF4-FFF2-40B4-BE49-F238E27FC236}">
                <a16:creationId xmlns:a16="http://schemas.microsoft.com/office/drawing/2014/main" id="{DB8FFE7C-D1C2-40F6-C269-1A3FFC2E56A4}"/>
              </a:ext>
            </a:extLst>
          </p:cNvPr>
          <p:cNvSpPr>
            <a:spLocks noGrp="1"/>
          </p:cNvSpPr>
          <p:nvPr>
            <p:ph type="body" sz="quarter" idx="13"/>
          </p:nvPr>
        </p:nvSpPr>
        <p:spPr>
          <a:xfrm>
            <a:off x="4800600" y="1332996"/>
            <a:ext cx="5760720" cy="914400"/>
          </a:xfrm>
          <a:prstGeom prst="roundRect">
            <a:avLst/>
          </a:prstGeom>
          <a:solidFill>
            <a:schemeClr val="bg1"/>
          </a:solidFill>
          <a:effectLst>
            <a:softEdge rad="31750"/>
          </a:effectLst>
        </p:spPr>
        <p:txBody>
          <a:bodyPr lIns="68580" anchor="ctr" anchorCtr="0"/>
          <a:lstStyle/>
          <a:p>
            <a:pPr marL="0" indent="0" algn="ctr">
              <a:buNone/>
            </a:pPr>
            <a:r>
              <a:rPr lang="en-US" sz="2400" dirty="0">
                <a:solidFill>
                  <a:srgbClr val="06304D"/>
                </a:solidFill>
              </a:rPr>
              <a:t>NVRA Forms</a:t>
            </a:r>
          </a:p>
        </p:txBody>
      </p:sp>
      <p:sp>
        <p:nvSpPr>
          <p:cNvPr id="8" name="Text Placeholder 7">
            <a:extLst>
              <a:ext uri="{FF2B5EF4-FFF2-40B4-BE49-F238E27FC236}">
                <a16:creationId xmlns:a16="http://schemas.microsoft.com/office/drawing/2014/main" id="{11748435-DB81-04D5-33A7-3B5E721BBA3C}"/>
              </a:ext>
            </a:extLst>
          </p:cNvPr>
          <p:cNvSpPr>
            <a:spLocks noGrp="1"/>
          </p:cNvSpPr>
          <p:nvPr>
            <p:ph type="body" sz="quarter" idx="14"/>
          </p:nvPr>
        </p:nvSpPr>
        <p:spPr>
          <a:xfrm>
            <a:off x="4800600" y="2614108"/>
            <a:ext cx="5760720" cy="914400"/>
          </a:xfrm>
          <a:prstGeom prst="roundRect">
            <a:avLst/>
          </a:prstGeom>
          <a:solidFill>
            <a:schemeClr val="bg1"/>
          </a:solidFill>
          <a:effectLst>
            <a:softEdge rad="31750"/>
          </a:effectLst>
        </p:spPr>
        <p:txBody>
          <a:bodyPr lIns="68580" anchor="ctr" anchorCtr="0"/>
          <a:lstStyle/>
          <a:p>
            <a:pPr marL="0" indent="0" algn="ctr">
              <a:buNone/>
            </a:pPr>
            <a:r>
              <a:rPr lang="en-US" sz="2400" dirty="0">
                <a:solidFill>
                  <a:srgbClr val="06304D"/>
                </a:solidFill>
              </a:rPr>
              <a:t>NVRA Transactions</a:t>
            </a:r>
          </a:p>
        </p:txBody>
      </p:sp>
      <p:sp>
        <p:nvSpPr>
          <p:cNvPr id="9" name="Text Placeholder 8">
            <a:extLst>
              <a:ext uri="{FF2B5EF4-FFF2-40B4-BE49-F238E27FC236}">
                <a16:creationId xmlns:a16="http://schemas.microsoft.com/office/drawing/2014/main" id="{168A1585-1DFB-E95A-2C42-0C59B9FBBB25}"/>
              </a:ext>
            </a:extLst>
          </p:cNvPr>
          <p:cNvSpPr>
            <a:spLocks noGrp="1"/>
          </p:cNvSpPr>
          <p:nvPr>
            <p:ph type="body" sz="quarter" idx="15"/>
          </p:nvPr>
        </p:nvSpPr>
        <p:spPr>
          <a:xfrm>
            <a:off x="4800600" y="3894269"/>
            <a:ext cx="5760720" cy="914400"/>
          </a:xfrm>
          <a:prstGeom prst="roundRect">
            <a:avLst/>
          </a:prstGeom>
          <a:solidFill>
            <a:schemeClr val="bg1"/>
          </a:solidFill>
          <a:effectLst>
            <a:softEdge rad="31750"/>
          </a:effectLst>
        </p:spPr>
        <p:txBody>
          <a:bodyPr lIns="68580" anchor="ctr" anchorCtr="0"/>
          <a:lstStyle/>
          <a:p>
            <a:pPr marL="0" indent="0" algn="ctr">
              <a:buNone/>
            </a:pPr>
            <a:r>
              <a:rPr lang="en-US" sz="2400" dirty="0">
                <a:solidFill>
                  <a:srgbClr val="06304D"/>
                </a:solidFill>
              </a:rPr>
              <a:t>VRA Staff Responsibilities</a:t>
            </a:r>
          </a:p>
        </p:txBody>
      </p:sp>
      <p:sp>
        <p:nvSpPr>
          <p:cNvPr id="11" name="Text Placeholder 10">
            <a:extLst>
              <a:ext uri="{FF2B5EF4-FFF2-40B4-BE49-F238E27FC236}">
                <a16:creationId xmlns:a16="http://schemas.microsoft.com/office/drawing/2014/main" id="{68BCD363-B0A0-B5A5-BAD4-67AB760B872D}"/>
              </a:ext>
            </a:extLst>
          </p:cNvPr>
          <p:cNvSpPr>
            <a:spLocks noGrp="1"/>
          </p:cNvSpPr>
          <p:nvPr>
            <p:ph type="body" sz="quarter" idx="16"/>
          </p:nvPr>
        </p:nvSpPr>
        <p:spPr>
          <a:xfrm>
            <a:off x="4800600" y="5174430"/>
            <a:ext cx="5760720" cy="914400"/>
          </a:xfrm>
          <a:prstGeom prst="roundRect">
            <a:avLst/>
          </a:prstGeom>
          <a:solidFill>
            <a:schemeClr val="bg1"/>
          </a:solidFill>
          <a:effectLst>
            <a:softEdge rad="31750"/>
          </a:effectLst>
        </p:spPr>
        <p:txBody>
          <a:bodyPr lIns="68580" anchor="ctr" anchorCtr="0"/>
          <a:lstStyle/>
          <a:p>
            <a:pPr marL="0" indent="0" algn="ctr">
              <a:buNone/>
            </a:pPr>
            <a:r>
              <a:rPr lang="en-US" sz="2400" dirty="0">
                <a:solidFill>
                  <a:srgbClr val="06304D"/>
                </a:solidFill>
              </a:rPr>
              <a:t>VRA Staff Guidance</a:t>
            </a:r>
          </a:p>
        </p:txBody>
      </p:sp>
      <p:pic>
        <p:nvPicPr>
          <p:cNvPr id="3" name="Slide 40">
            <a:hlinkClick r:id="" action="ppaction://media"/>
            <a:extLst>
              <a:ext uri="{FF2B5EF4-FFF2-40B4-BE49-F238E27FC236}">
                <a16:creationId xmlns:a16="http://schemas.microsoft.com/office/drawing/2014/main" id="{32C88E33-843A-08B2-F108-3EE2306ECC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7535" y="6088830"/>
            <a:ext cx="487363" cy="487363"/>
          </a:xfrm>
          <a:prstGeom prst="rect">
            <a:avLst/>
          </a:prstGeom>
        </p:spPr>
      </p:pic>
    </p:spTree>
    <p:extLst>
      <p:ext uri="{BB962C8B-B14F-4D97-AF65-F5344CB8AC3E}">
        <p14:creationId xmlns:p14="http://schemas.microsoft.com/office/powerpoint/2010/main" val="3093909745"/>
      </p:ext>
    </p:extLst>
  </p:cSld>
  <p:clrMapOvr>
    <a:masterClrMapping/>
  </p:clrMapOvr>
  <p:transition spd="med" advTm="285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5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52D6C-9B72-EDF5-F270-B52BE7DAB569}"/>
              </a:ext>
            </a:extLst>
          </p:cNvPr>
          <p:cNvSpPr>
            <a:spLocks noGrp="1"/>
          </p:cNvSpPr>
          <p:nvPr>
            <p:ph type="title"/>
          </p:nvPr>
        </p:nvSpPr>
        <p:spPr/>
        <p:txBody>
          <a:bodyPr/>
          <a:lstStyle/>
          <a:p>
            <a:r>
              <a:rPr lang="en-US" dirty="0"/>
              <a:t>NVRA Forms</a:t>
            </a:r>
          </a:p>
        </p:txBody>
      </p:sp>
      <p:sp>
        <p:nvSpPr>
          <p:cNvPr id="5" name="Text Placeholder 4">
            <a:extLst>
              <a:ext uri="{FF2B5EF4-FFF2-40B4-BE49-F238E27FC236}">
                <a16:creationId xmlns:a16="http://schemas.microsoft.com/office/drawing/2014/main" id="{B7FE1CF4-235E-E61F-833F-7B416C3C3466}"/>
              </a:ext>
            </a:extLst>
          </p:cNvPr>
          <p:cNvSpPr>
            <a:spLocks noGrp="1"/>
          </p:cNvSpPr>
          <p:nvPr>
            <p:ph type="body" sz="quarter" idx="12"/>
          </p:nvPr>
        </p:nvSpPr>
        <p:spPr>
          <a:ln w="28575">
            <a:solidFill>
              <a:schemeClr val="bg1"/>
            </a:solidFill>
          </a:ln>
          <a:effectLst>
            <a:outerShdw blurRad="50800" dist="38100" dir="2700000" algn="tl" rotWithShape="0">
              <a:prstClr val="black">
                <a:alpha val="40000"/>
              </a:prstClr>
            </a:outerShdw>
          </a:effectLst>
        </p:spPr>
        <p:txBody>
          <a:bodyPr/>
          <a:lstStyle/>
          <a:p>
            <a:r>
              <a:rPr lang="en-US" sz="4000" dirty="0"/>
              <a:t>Two Forms:</a:t>
            </a:r>
          </a:p>
        </p:txBody>
      </p:sp>
      <p:sp>
        <p:nvSpPr>
          <p:cNvPr id="4" name="Content Placeholder 3">
            <a:extLst>
              <a:ext uri="{FF2B5EF4-FFF2-40B4-BE49-F238E27FC236}">
                <a16:creationId xmlns:a16="http://schemas.microsoft.com/office/drawing/2014/main" id="{AD2CF5C4-700C-D917-72A9-0A893928664C}"/>
              </a:ext>
            </a:extLst>
          </p:cNvPr>
          <p:cNvSpPr>
            <a:spLocks noGrp="1"/>
          </p:cNvSpPr>
          <p:nvPr>
            <p:ph sz="quarter" idx="13"/>
          </p:nvPr>
        </p:nvSpPr>
        <p:spPr>
          <a:xfrm>
            <a:off x="4663440" y="2377440"/>
            <a:ext cx="6949442" cy="3657600"/>
          </a:xfrm>
          <a:ln w="12700"/>
          <a:effectLst>
            <a:glow rad="50800">
              <a:srgbClr val="FFC43E"/>
            </a:glow>
          </a:effectLst>
        </p:spPr>
        <p:txBody>
          <a:bodyPr lIns="205740" anchor="ctr" anchorCtr="0"/>
          <a:lstStyle/>
          <a:p>
            <a:pPr marL="457200" indent="-457200">
              <a:buSzPct val="100000"/>
              <a:buFont typeface="+mj-lt"/>
              <a:buAutoNum type="arabicParenR"/>
            </a:pPr>
            <a:r>
              <a:rPr lang="en-US" sz="3600" dirty="0"/>
              <a:t>Voter Preference Form (VPF)</a:t>
            </a:r>
          </a:p>
          <a:p>
            <a:pPr marL="457200" indent="-457200">
              <a:spcBef>
                <a:spcPts val="3000"/>
              </a:spcBef>
              <a:buSzPct val="100000"/>
              <a:buFont typeface="+mj-lt"/>
              <a:buAutoNum type="arabicParenR"/>
            </a:pPr>
            <a:r>
              <a:rPr lang="en-US" sz="3600" dirty="0"/>
              <a:t>Voter Registration Application</a:t>
            </a:r>
          </a:p>
        </p:txBody>
      </p:sp>
      <p:sp>
        <p:nvSpPr>
          <p:cNvPr id="3" name="Slide Number Placeholder 2">
            <a:extLst>
              <a:ext uri="{FF2B5EF4-FFF2-40B4-BE49-F238E27FC236}">
                <a16:creationId xmlns:a16="http://schemas.microsoft.com/office/drawing/2014/main" id="{CAA22993-FC7F-46A5-2983-F3EA16A30A9F}"/>
              </a:ext>
              <a:ext uri="{C183D7F6-B498-43B3-948B-1728B52AA6E4}">
                <adec:decorative xmlns:adec="http://schemas.microsoft.com/office/drawing/2017/decorative" val="1"/>
              </a:ext>
            </a:extLst>
          </p:cNvPr>
          <p:cNvSpPr>
            <a:spLocks noGrp="1"/>
          </p:cNvSpPr>
          <p:nvPr>
            <p:ph type="sldNum" sz="quarter" idx="2"/>
          </p:nvPr>
        </p:nvSpPr>
        <p:spPr>
          <a:xfrm>
            <a:off x="11704322" y="6505281"/>
            <a:ext cx="272510"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40</a:t>
            </a:fld>
            <a:endParaRPr kumimoji="0" lang="en-US"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pic>
        <p:nvPicPr>
          <p:cNvPr id="6" name="Slide 41">
            <a:hlinkClick r:id="" action="ppaction://media"/>
            <a:extLst>
              <a:ext uri="{FF2B5EF4-FFF2-40B4-BE49-F238E27FC236}">
                <a16:creationId xmlns:a16="http://schemas.microsoft.com/office/drawing/2014/main" id="{EEB53134-E3CD-675B-42D9-05F868FF6A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35436" y="5946013"/>
            <a:ext cx="487363" cy="487363"/>
          </a:xfrm>
          <a:prstGeom prst="rect">
            <a:avLst/>
          </a:prstGeom>
        </p:spPr>
      </p:pic>
    </p:spTree>
    <p:extLst>
      <p:ext uri="{BB962C8B-B14F-4D97-AF65-F5344CB8AC3E}">
        <p14:creationId xmlns:p14="http://schemas.microsoft.com/office/powerpoint/2010/main" val="1803470309"/>
      </p:ext>
    </p:extLst>
  </p:cSld>
  <p:clrMapOvr>
    <a:masterClrMapping/>
  </p:clrMapOvr>
  <p:transition spd="med" advTm="130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8416-ADD4-4DC1-A43B-FE079436FA2C}"/>
              </a:ext>
            </a:extLst>
          </p:cNvPr>
          <p:cNvSpPr>
            <a:spLocks noGrp="1"/>
          </p:cNvSpPr>
          <p:nvPr>
            <p:ph type="title"/>
          </p:nvPr>
        </p:nvSpPr>
        <p:spPr/>
        <p:txBody>
          <a:bodyPr vert="horz" lIns="68580" tIns="137160" rIns="68580" bIns="34290" rtlCol="0" anchor="ctr" anchorCtr="0">
            <a:normAutofit fontScale="90000"/>
          </a:bodyPr>
          <a:lstStyle/>
          <a:p>
            <a:pPr algn="ctr"/>
            <a:r>
              <a:rPr lang="en-US" dirty="0"/>
              <a:t>VPF</a:t>
            </a:r>
          </a:p>
        </p:txBody>
      </p:sp>
      <p:pic>
        <p:nvPicPr>
          <p:cNvPr id="12" name="Content Placeholder 11" descr="A screenshot of California's Voter Preference Form">
            <a:extLst>
              <a:ext uri="{FF2B5EF4-FFF2-40B4-BE49-F238E27FC236}">
                <a16:creationId xmlns:a16="http://schemas.microsoft.com/office/drawing/2014/main" id="{51484E25-67BC-AFBE-6CE4-E17F66E46D88}"/>
              </a:ext>
            </a:extLst>
          </p:cNvPr>
          <p:cNvPicPr>
            <a:picLocks noGrp="1" noChangeAspect="1"/>
          </p:cNvPicPr>
          <p:nvPr>
            <p:ph sz="quarter" idx="12"/>
          </p:nvPr>
        </p:nvPicPr>
        <p:blipFill>
          <a:blip r:embed="rId5"/>
          <a:stretch>
            <a:fillRect/>
          </a:stretch>
        </p:blipFill>
        <p:spPr>
          <a:xfrm>
            <a:off x="609595" y="1217523"/>
            <a:ext cx="6422399" cy="4480560"/>
          </a:xfrm>
          <a:ln>
            <a:solidFill>
              <a:schemeClr val="accent5">
                <a:lumMod val="50000"/>
              </a:schemeClr>
            </a:solidFill>
          </a:ln>
        </p:spPr>
      </p:pic>
      <p:sp>
        <p:nvSpPr>
          <p:cNvPr id="4" name="Content Placeholder 3">
            <a:extLst>
              <a:ext uri="{FF2B5EF4-FFF2-40B4-BE49-F238E27FC236}">
                <a16:creationId xmlns:a16="http://schemas.microsoft.com/office/drawing/2014/main" id="{44FEFF9B-09D2-C434-48E9-3C1FEA4ACFC6}"/>
              </a:ext>
            </a:extLst>
          </p:cNvPr>
          <p:cNvSpPr>
            <a:spLocks noGrp="1"/>
          </p:cNvSpPr>
          <p:nvPr>
            <p:ph sz="quarter" idx="13"/>
          </p:nvPr>
        </p:nvSpPr>
        <p:spPr>
          <a:xfrm>
            <a:off x="7362210" y="1629003"/>
            <a:ext cx="4297680" cy="3657600"/>
          </a:xfrm>
        </p:spPr>
        <p:txBody>
          <a:bodyPr/>
          <a:lstStyle/>
          <a:p>
            <a:pPr>
              <a:spcBef>
                <a:spcPts val="600"/>
              </a:spcBef>
              <a:spcAft>
                <a:spcPts val="1200"/>
              </a:spcAft>
            </a:pPr>
            <a:r>
              <a:rPr lang="en-US" sz="2800" dirty="0"/>
              <a:t>Available on the SOS website in 10 languages.</a:t>
            </a:r>
          </a:p>
          <a:p>
            <a:r>
              <a:rPr lang="en-US" sz="2800" dirty="0"/>
              <a:t>VRAs advised to contact their County Elections office or SOS for language information</a:t>
            </a:r>
          </a:p>
        </p:txBody>
      </p:sp>
      <p:sp>
        <p:nvSpPr>
          <p:cNvPr id="5" name="Text Placeholder 4">
            <a:extLst>
              <a:ext uri="{FF2B5EF4-FFF2-40B4-BE49-F238E27FC236}">
                <a16:creationId xmlns:a16="http://schemas.microsoft.com/office/drawing/2014/main" id="{AFF6B93F-7E18-B77C-E516-1F199840508A}"/>
              </a:ext>
            </a:extLst>
          </p:cNvPr>
          <p:cNvSpPr>
            <a:spLocks noGrp="1"/>
          </p:cNvSpPr>
          <p:nvPr>
            <p:ph type="body" sz="quarter" idx="11"/>
          </p:nvPr>
        </p:nvSpPr>
        <p:spPr/>
        <p:txBody>
          <a:bodyPr/>
          <a:lstStyle/>
          <a:p>
            <a:pPr algn="ctr"/>
            <a:r>
              <a:rPr lang="en-US" sz="2800" dirty="0">
                <a:solidFill>
                  <a:srgbClr val="FFE09B"/>
                </a:solidFill>
                <a:hlinkClick r:id="rId6">
                  <a:extLst>
                    <a:ext uri="{A12FA001-AC4F-418D-AE19-62706E023703}">
                      <ahyp:hlinkClr xmlns:ahyp="http://schemas.microsoft.com/office/drawing/2018/hyperlinkcolor" val="tx"/>
                    </a:ext>
                  </a:extLst>
                </a:hlinkClick>
              </a:rPr>
              <a:t>Link to Voter Preference Forms</a:t>
            </a:r>
            <a:endParaRPr lang="en-US" sz="2800" dirty="0">
              <a:solidFill>
                <a:srgbClr val="FFE09B"/>
              </a:solidFill>
            </a:endParaRP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443288"/>
            <a:ext cx="290144" cy="28725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endParaRPr>
          </a:p>
        </p:txBody>
      </p:sp>
      <p:pic>
        <p:nvPicPr>
          <p:cNvPr id="3" name="Slide 42">
            <a:hlinkClick r:id="" action="ppaction://media"/>
            <a:extLst>
              <a:ext uri="{FF2B5EF4-FFF2-40B4-BE49-F238E27FC236}">
                <a16:creationId xmlns:a16="http://schemas.microsoft.com/office/drawing/2014/main" id="{87AA4DD9-FA6B-C03C-6FA0-7518BB7D5A9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7535" y="6031230"/>
            <a:ext cx="487363" cy="487363"/>
          </a:xfrm>
          <a:prstGeom prst="rect">
            <a:avLst/>
          </a:prstGeom>
        </p:spPr>
      </p:pic>
    </p:spTree>
    <p:extLst>
      <p:ext uri="{BB962C8B-B14F-4D97-AF65-F5344CB8AC3E}">
        <p14:creationId xmlns:p14="http://schemas.microsoft.com/office/powerpoint/2010/main" val="4190695668"/>
      </p:ext>
    </p:extLst>
  </p:cSld>
  <p:clrMapOvr>
    <a:masterClrMapping/>
  </p:clrMapOvr>
  <p:transition spd="med" advTm="4045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5DB5C-E264-4606-B825-B8CABE8D193D}"/>
              </a:ext>
            </a:extLst>
          </p:cNvPr>
          <p:cNvSpPr>
            <a:spLocks noGrp="1"/>
          </p:cNvSpPr>
          <p:nvPr>
            <p:ph type="title"/>
          </p:nvPr>
        </p:nvSpPr>
        <p:spPr/>
        <p:txBody>
          <a:bodyPr vert="horz" lIns="91440" tIns="0" rIns="91440" bIns="0" rtlCol="0" anchor="ctr" anchorCtr="1">
            <a:normAutofit/>
          </a:bodyPr>
          <a:lstStyle/>
          <a:p>
            <a:r>
              <a:rPr lang="en-US" dirty="0"/>
              <a:t>Voter Registration Application</a:t>
            </a:r>
          </a:p>
        </p:txBody>
      </p:sp>
      <p:pic>
        <p:nvPicPr>
          <p:cNvPr id="7" name="Content Placeholder 6" descr="Screenshot of a paper votr registration application">
            <a:extLst>
              <a:ext uri="{FF2B5EF4-FFF2-40B4-BE49-F238E27FC236}">
                <a16:creationId xmlns:a16="http://schemas.microsoft.com/office/drawing/2014/main" id="{DA2A4CD7-1355-3938-78D2-98885B3E600E}"/>
              </a:ext>
            </a:extLst>
          </p:cNvPr>
          <p:cNvPicPr>
            <a:picLocks noGrp="1" noChangeAspect="1"/>
          </p:cNvPicPr>
          <p:nvPr>
            <p:ph sz="quarter" idx="12"/>
          </p:nvPr>
        </p:nvPicPr>
        <p:blipFill>
          <a:blip r:embed="rId5"/>
          <a:stretch>
            <a:fillRect/>
          </a:stretch>
        </p:blipFill>
        <p:spPr>
          <a:xfrm>
            <a:off x="1179576" y="971035"/>
            <a:ext cx="2739431" cy="5758612"/>
          </a:xfrm>
          <a:prstGeom prst="rect">
            <a:avLst/>
          </a:prstGeom>
        </p:spPr>
      </p:pic>
      <p:sp>
        <p:nvSpPr>
          <p:cNvPr id="11"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505280"/>
            <a:ext cx="272510" cy="287258"/>
          </a:xfrm>
        </p:spPr>
        <p:txBody>
          <a:bodyPr/>
          <a:lstStyle/>
          <a:p>
            <a:fld id="{F9A8CC36-6166-4CEA-BBCF-FFC3D7EF79DB}" type="slidenum">
              <a:rPr lang="en-US">
                <a:latin typeface="+mj-lt"/>
              </a:rPr>
              <a:t>42</a:t>
            </a:fld>
            <a:endParaRPr lang="en-US" dirty="0">
              <a:latin typeface="+mj-lt"/>
            </a:endParaRPr>
          </a:p>
        </p:txBody>
      </p:sp>
      <p:pic>
        <p:nvPicPr>
          <p:cNvPr id="13" name="Content Placeholder 5" descr="Image of the COVR screen">
            <a:extLst>
              <a:ext uri="{FF2B5EF4-FFF2-40B4-BE49-F238E27FC236}">
                <a16:creationId xmlns:a16="http://schemas.microsoft.com/office/drawing/2014/main" id="{7D5ADB3A-E983-FE0C-B002-77D53777B4D3}"/>
              </a:ext>
            </a:extLst>
          </p:cNvPr>
          <p:cNvPicPr>
            <a:picLocks noGrp="1" noChangeAspect="1"/>
          </p:cNvPicPr>
          <p:nvPr>
            <p:ph sz="quarter" idx="13"/>
          </p:nvPr>
        </p:nvPicPr>
        <p:blipFill>
          <a:blip r:embed="rId6">
            <a:extLst>
              <a:ext uri="{28A0092B-C50C-407E-A947-70E740481C1C}">
                <a14:useLocalDpi xmlns:a14="http://schemas.microsoft.com/office/drawing/2010/main" val="0"/>
              </a:ext>
            </a:extLst>
          </a:blip>
          <a:stretch>
            <a:fillRect/>
          </a:stretch>
        </p:blipFill>
        <p:spPr>
          <a:xfrm>
            <a:off x="5728389" y="1518648"/>
            <a:ext cx="5743385" cy="3984622"/>
          </a:xfrm>
          <a:prstGeom prst="rect">
            <a:avLst/>
          </a:prstGeom>
        </p:spPr>
      </p:pic>
      <p:pic>
        <p:nvPicPr>
          <p:cNvPr id="3" name="Slide 43">
            <a:hlinkClick r:id="" action="ppaction://media"/>
            <a:extLst>
              <a:ext uri="{FF2B5EF4-FFF2-40B4-BE49-F238E27FC236}">
                <a16:creationId xmlns:a16="http://schemas.microsoft.com/office/drawing/2014/main" id="{51D1D07C-CE78-9421-21C1-457D69637F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15169" y="6017917"/>
            <a:ext cx="487363" cy="487363"/>
          </a:xfrm>
          <a:prstGeom prst="rect">
            <a:avLst/>
          </a:prstGeom>
        </p:spPr>
      </p:pic>
    </p:spTree>
    <p:extLst>
      <p:ext uri="{BB962C8B-B14F-4D97-AF65-F5344CB8AC3E}">
        <p14:creationId xmlns:p14="http://schemas.microsoft.com/office/powerpoint/2010/main" val="4211008466"/>
      </p:ext>
    </p:extLst>
  </p:cSld>
  <p:clrMapOvr>
    <a:masterClrMapping/>
  </p:clrMapOvr>
  <p:transition spd="med" advTm="1108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7037-7151-DA88-902F-A6892CD782F8}"/>
              </a:ext>
            </a:extLst>
          </p:cNvPr>
          <p:cNvSpPr>
            <a:spLocks noGrp="1"/>
          </p:cNvSpPr>
          <p:nvPr>
            <p:ph type="title"/>
          </p:nvPr>
        </p:nvSpPr>
        <p:spPr/>
        <p:txBody>
          <a:bodyPr lIns="0" anchor="ctr" anchorCtr="0"/>
          <a:lstStyle/>
          <a:p>
            <a:r>
              <a:rPr lang="en-US" dirty="0"/>
              <a:t>NVRA</a:t>
            </a:r>
            <a:br>
              <a:rPr lang="en-US" dirty="0"/>
            </a:br>
            <a:r>
              <a:rPr lang="en-US" dirty="0"/>
              <a:t>Transactions</a:t>
            </a:r>
          </a:p>
        </p:txBody>
      </p:sp>
      <p:sp>
        <p:nvSpPr>
          <p:cNvPr id="3" name="Content Placeholder 2">
            <a:extLst>
              <a:ext uri="{FF2B5EF4-FFF2-40B4-BE49-F238E27FC236}">
                <a16:creationId xmlns:a16="http://schemas.microsoft.com/office/drawing/2014/main" id="{04830C06-31BE-4422-3848-440D491C8899}"/>
              </a:ext>
            </a:extLst>
          </p:cNvPr>
          <p:cNvSpPr>
            <a:spLocks noGrp="1"/>
          </p:cNvSpPr>
          <p:nvPr>
            <p:ph sz="quarter" idx="11"/>
          </p:nvPr>
        </p:nvSpPr>
        <p:spPr>
          <a:xfrm>
            <a:off x="4760165" y="933866"/>
            <a:ext cx="5542076" cy="5162134"/>
          </a:xfrm>
        </p:spPr>
        <p:txBody>
          <a:bodyPr>
            <a:noAutofit/>
          </a:bodyPr>
          <a:lstStyle/>
          <a:p>
            <a:pPr>
              <a:spcBef>
                <a:spcPts val="450"/>
              </a:spcBef>
              <a:spcAft>
                <a:spcPts val="900"/>
              </a:spcAft>
            </a:pPr>
            <a:r>
              <a:rPr lang="en-US" sz="3200" b="1" dirty="0"/>
              <a:t>VRAs must offer voter registration:</a:t>
            </a:r>
          </a:p>
          <a:p>
            <a:pPr marL="548640" indent="-548640">
              <a:spcBef>
                <a:spcPts val="600"/>
              </a:spcBef>
              <a:spcAft>
                <a:spcPts val="600"/>
              </a:spcAft>
              <a:buClr>
                <a:srgbClr val="06304D"/>
              </a:buClr>
              <a:buSzPct val="100000"/>
              <a:buFont typeface="+mj-lt"/>
              <a:buAutoNum type="arabicParenR"/>
            </a:pPr>
            <a:r>
              <a:rPr lang="en-US" sz="3200" dirty="0"/>
              <a:t>At the time of application for new services or benefits</a:t>
            </a:r>
          </a:p>
          <a:p>
            <a:pPr marL="548640" indent="-548640">
              <a:spcBef>
                <a:spcPts val="600"/>
              </a:spcBef>
              <a:spcAft>
                <a:spcPts val="600"/>
              </a:spcAft>
              <a:buClr>
                <a:srgbClr val="06304D"/>
              </a:buClr>
              <a:buSzPct val="100000"/>
              <a:buFont typeface="+mj-lt"/>
              <a:buAutoNum type="arabicParenR"/>
            </a:pPr>
            <a:r>
              <a:rPr lang="en-US" sz="3200" dirty="0"/>
              <a:t>At the time of renewal or recertification</a:t>
            </a:r>
          </a:p>
          <a:p>
            <a:pPr marL="548640" indent="-548640">
              <a:spcBef>
                <a:spcPts val="600"/>
              </a:spcBef>
              <a:spcAft>
                <a:spcPts val="600"/>
              </a:spcAft>
              <a:buClr>
                <a:srgbClr val="06304D"/>
              </a:buClr>
              <a:buSzPct val="100000"/>
              <a:buFont typeface="+mj-lt"/>
              <a:buAutoNum type="arabicParenR"/>
            </a:pPr>
            <a:r>
              <a:rPr lang="en-US" sz="3200" dirty="0"/>
              <a:t>Upon notification of change of address</a:t>
            </a:r>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0" y="6309360"/>
            <a:ext cx="230832" cy="241092"/>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900" b="0" i="0" u="none" strike="noStrike" kern="1200" cap="none" spc="0" normalizeH="0" baseline="0" noProof="0">
                <a:ln>
                  <a:noFill/>
                </a:ln>
                <a:solidFill>
                  <a:srgbClr val="06304D"/>
                </a:solidFill>
                <a:effectLst/>
                <a:uLnTx/>
                <a:uFillTx/>
                <a:latin typeface="Arial" panose="020B060402020202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43</a:t>
            </a:fld>
            <a:endParaRPr kumimoji="0" lang="en-US" sz="900" b="0" i="0" u="none" strike="noStrike" kern="1200" cap="none" spc="0" normalizeH="0" baseline="0" noProof="0" dirty="0">
              <a:ln>
                <a:noFill/>
              </a:ln>
              <a:solidFill>
                <a:srgbClr val="06304D"/>
              </a:solidFill>
              <a:effectLst/>
              <a:uLnTx/>
              <a:uFillTx/>
              <a:latin typeface="Arial" panose="020B0604020202020204"/>
              <a:ea typeface="+mn-ea"/>
              <a:cs typeface="Arial" panose="020B0604020202020204" pitchFamily="34" charset="0"/>
            </a:endParaRPr>
          </a:p>
        </p:txBody>
      </p:sp>
      <p:pic>
        <p:nvPicPr>
          <p:cNvPr id="9" name="Graphic 8">
            <a:extLst>
              <a:ext uri="{FF2B5EF4-FFF2-40B4-BE49-F238E27FC236}">
                <a16:creationId xmlns:a16="http://schemas.microsoft.com/office/drawing/2014/main" id="{BAD7F2CA-634D-B038-80A9-DEB2D0D3BD0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776998" y="4189660"/>
            <a:ext cx="1371600" cy="1371600"/>
          </a:xfrm>
          <a:prstGeom prst="rect">
            <a:avLst/>
          </a:prstGeom>
        </p:spPr>
      </p:pic>
      <p:pic>
        <p:nvPicPr>
          <p:cNvPr id="4" name="Slide 44">
            <a:hlinkClick r:id="" action="ppaction://media"/>
            <a:extLst>
              <a:ext uri="{FF2B5EF4-FFF2-40B4-BE49-F238E27FC236}">
                <a16:creationId xmlns:a16="http://schemas.microsoft.com/office/drawing/2014/main" id="{E657A727-5615-F9DF-6FDA-D21A24CFC86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9442" y="6063089"/>
            <a:ext cx="487363" cy="487363"/>
          </a:xfrm>
          <a:prstGeom prst="rect">
            <a:avLst/>
          </a:prstGeom>
        </p:spPr>
      </p:pic>
    </p:spTree>
    <p:extLst>
      <p:ext uri="{BB962C8B-B14F-4D97-AF65-F5344CB8AC3E}">
        <p14:creationId xmlns:p14="http://schemas.microsoft.com/office/powerpoint/2010/main" val="3459078723"/>
      </p:ext>
    </p:extLst>
  </p:cSld>
  <p:clrMapOvr>
    <a:masterClrMapping/>
  </p:clrMapOvr>
  <p:transition spd="med" advTm="140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EEF36-6D26-4F8E-0B70-D3A6CB1AEF9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629027-71AF-5FD0-5D72-11DEBE5DD131}"/>
              </a:ext>
              <a:ext uri="{C183D7F6-B498-43B3-948B-1728B52AA6E4}">
                <adec:decorative xmlns:adec="http://schemas.microsoft.com/office/drawing/2017/decorative" val="1"/>
              </a:ext>
            </a:extLst>
          </p:cNvPr>
          <p:cNvSpPr>
            <a:spLocks noGrp="1"/>
          </p:cNvSpPr>
          <p:nvPr>
            <p:ph type="sldNum" sz="quarter" idx="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en-US" b="0" i="0" u="none" strike="noStrike" kern="1200" cap="none" spc="0" normalizeH="0" baseline="0" noProof="0" smtClean="0">
                <a:ln>
                  <a:noFill/>
                </a:ln>
                <a:solidFill>
                  <a:srgbClr val="06304D"/>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44</a:t>
            </a:fld>
            <a:endParaRPr kumimoji="0" lang="en-US" b="0" i="0" u="none" strike="noStrike" kern="1200" cap="none" spc="0" normalizeH="0" baseline="0" noProof="0" dirty="0">
              <a:ln>
                <a:noFill/>
              </a:ln>
              <a:solidFill>
                <a:srgbClr val="06304D"/>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BDE098B9-439F-A460-8EBC-0630B39D10A1}"/>
              </a:ext>
            </a:extLst>
          </p:cNvPr>
          <p:cNvSpPr>
            <a:spLocks noGrp="1"/>
          </p:cNvSpPr>
          <p:nvPr>
            <p:ph type="title"/>
          </p:nvPr>
        </p:nvSpPr>
        <p:spPr/>
        <p:txBody>
          <a:bodyPr/>
          <a:lstStyle/>
          <a:p>
            <a:r>
              <a:rPr lang="en-US" dirty="0"/>
              <a:t>Types of Transactions</a:t>
            </a:r>
          </a:p>
        </p:txBody>
      </p:sp>
      <p:sp>
        <p:nvSpPr>
          <p:cNvPr id="4" name="Text Placeholder 3">
            <a:extLst>
              <a:ext uri="{FF2B5EF4-FFF2-40B4-BE49-F238E27FC236}">
                <a16:creationId xmlns:a16="http://schemas.microsoft.com/office/drawing/2014/main" id="{9151EF42-9541-F060-E432-41CB61C8067F}"/>
              </a:ext>
            </a:extLst>
          </p:cNvPr>
          <p:cNvSpPr>
            <a:spLocks noGrp="1"/>
          </p:cNvSpPr>
          <p:nvPr>
            <p:ph type="body" sz="quarter" idx="13"/>
          </p:nvPr>
        </p:nvSpPr>
        <p:spPr>
          <a:xfrm>
            <a:off x="1972928" y="914400"/>
            <a:ext cx="8246144" cy="731520"/>
          </a:xfrm>
          <a:noFill/>
        </p:spPr>
        <p:txBody>
          <a:bodyPr/>
          <a:lstStyle/>
          <a:p>
            <a:pPr algn="ctr"/>
            <a:r>
              <a:rPr lang="en-US" sz="2800" dirty="0">
                <a:solidFill>
                  <a:srgbClr val="06304D"/>
                </a:solidFill>
              </a:rPr>
              <a:t>Voter registration must be offered on transactions:</a:t>
            </a:r>
          </a:p>
        </p:txBody>
      </p:sp>
      <p:sp>
        <p:nvSpPr>
          <p:cNvPr id="5" name="Text Placeholder 4">
            <a:extLst>
              <a:ext uri="{FF2B5EF4-FFF2-40B4-BE49-F238E27FC236}">
                <a16:creationId xmlns:a16="http://schemas.microsoft.com/office/drawing/2014/main" id="{FA7E3245-63DB-863D-76EB-8AC367377CE1}"/>
              </a:ext>
            </a:extLst>
          </p:cNvPr>
          <p:cNvSpPr>
            <a:spLocks noGrp="1"/>
          </p:cNvSpPr>
          <p:nvPr>
            <p:ph type="body" sz="quarter" idx="14"/>
          </p:nvPr>
        </p:nvSpPr>
        <p:spPr>
          <a:xfrm>
            <a:off x="3474720" y="1707777"/>
            <a:ext cx="5486400" cy="640080"/>
          </a:xfrm>
        </p:spPr>
        <p:txBody>
          <a:bodyPr/>
          <a:lstStyle/>
          <a:p>
            <a:pPr algn="ctr"/>
            <a:r>
              <a:rPr lang="en-US" sz="2800" dirty="0"/>
              <a:t>In person </a:t>
            </a:r>
          </a:p>
        </p:txBody>
      </p:sp>
      <p:sp>
        <p:nvSpPr>
          <p:cNvPr id="6" name="Text Placeholder 5">
            <a:extLst>
              <a:ext uri="{FF2B5EF4-FFF2-40B4-BE49-F238E27FC236}">
                <a16:creationId xmlns:a16="http://schemas.microsoft.com/office/drawing/2014/main" id="{AEDBE699-3658-DAE2-1DD8-C4F1D7B2E788}"/>
              </a:ext>
            </a:extLst>
          </p:cNvPr>
          <p:cNvSpPr>
            <a:spLocks noGrp="1"/>
          </p:cNvSpPr>
          <p:nvPr>
            <p:ph type="body" sz="quarter" idx="15"/>
          </p:nvPr>
        </p:nvSpPr>
        <p:spPr>
          <a:xfrm>
            <a:off x="3474720" y="2530737"/>
            <a:ext cx="5486400" cy="640080"/>
          </a:xfrm>
        </p:spPr>
        <p:txBody>
          <a:bodyPr/>
          <a:lstStyle/>
          <a:p>
            <a:pPr algn="ctr"/>
            <a:r>
              <a:rPr lang="en-US" sz="2800" dirty="0"/>
              <a:t>By phone or video call</a:t>
            </a:r>
          </a:p>
        </p:txBody>
      </p:sp>
      <p:sp>
        <p:nvSpPr>
          <p:cNvPr id="7" name="Text Placeholder 6">
            <a:extLst>
              <a:ext uri="{FF2B5EF4-FFF2-40B4-BE49-F238E27FC236}">
                <a16:creationId xmlns:a16="http://schemas.microsoft.com/office/drawing/2014/main" id="{45F0F197-5DD4-99F0-1C5E-6418DD04AC49}"/>
              </a:ext>
            </a:extLst>
          </p:cNvPr>
          <p:cNvSpPr>
            <a:spLocks noGrp="1"/>
          </p:cNvSpPr>
          <p:nvPr>
            <p:ph type="body" sz="quarter" idx="16"/>
          </p:nvPr>
        </p:nvSpPr>
        <p:spPr>
          <a:xfrm>
            <a:off x="3474720" y="3353697"/>
            <a:ext cx="5486400" cy="640080"/>
          </a:xfrm>
        </p:spPr>
        <p:txBody>
          <a:bodyPr/>
          <a:lstStyle/>
          <a:p>
            <a:pPr algn="ctr"/>
            <a:r>
              <a:rPr lang="en-US" sz="2800" dirty="0"/>
              <a:t>By mail</a:t>
            </a:r>
          </a:p>
        </p:txBody>
      </p:sp>
      <p:sp>
        <p:nvSpPr>
          <p:cNvPr id="8" name="Text Placeholder 7">
            <a:extLst>
              <a:ext uri="{FF2B5EF4-FFF2-40B4-BE49-F238E27FC236}">
                <a16:creationId xmlns:a16="http://schemas.microsoft.com/office/drawing/2014/main" id="{3728D5A6-5796-A8E2-8257-3B163034B4E3}"/>
              </a:ext>
            </a:extLst>
          </p:cNvPr>
          <p:cNvSpPr>
            <a:spLocks noGrp="1"/>
          </p:cNvSpPr>
          <p:nvPr>
            <p:ph type="body" sz="quarter" idx="17"/>
          </p:nvPr>
        </p:nvSpPr>
        <p:spPr>
          <a:xfrm>
            <a:off x="3474720" y="4176657"/>
            <a:ext cx="5486400" cy="640080"/>
          </a:xfrm>
        </p:spPr>
        <p:txBody>
          <a:bodyPr/>
          <a:lstStyle/>
          <a:p>
            <a:pPr algn="ctr"/>
            <a:r>
              <a:rPr lang="en-US" sz="2800" dirty="0"/>
              <a:t>Online</a:t>
            </a:r>
          </a:p>
        </p:txBody>
      </p:sp>
      <p:sp>
        <p:nvSpPr>
          <p:cNvPr id="9" name="Text Placeholder 8">
            <a:extLst>
              <a:ext uri="{FF2B5EF4-FFF2-40B4-BE49-F238E27FC236}">
                <a16:creationId xmlns:a16="http://schemas.microsoft.com/office/drawing/2014/main" id="{8D8BA01B-008D-8E90-491A-A61F28997362}"/>
              </a:ext>
            </a:extLst>
          </p:cNvPr>
          <p:cNvSpPr>
            <a:spLocks noGrp="1"/>
          </p:cNvSpPr>
          <p:nvPr>
            <p:ph type="body" sz="quarter" idx="18"/>
          </p:nvPr>
        </p:nvSpPr>
        <p:spPr>
          <a:xfrm>
            <a:off x="3474720" y="4999617"/>
            <a:ext cx="5486400" cy="640080"/>
          </a:xfrm>
          <a:prstGeom prst="roundRect">
            <a:avLst/>
          </a:prstGeom>
          <a:gradFill>
            <a:gsLst>
              <a:gs pos="49000">
                <a:srgbClr val="06304D"/>
              </a:gs>
              <a:gs pos="72000">
                <a:srgbClr val="205D96"/>
              </a:gs>
            </a:gsLst>
            <a:lin ang="10800000" scaled="1"/>
          </a:gradFill>
        </p:spPr>
        <p:txBody>
          <a:bodyPr/>
          <a:lstStyle/>
          <a:p>
            <a:pPr algn="ctr"/>
            <a:r>
              <a:rPr lang="en-US" sz="2800" dirty="0">
                <a:solidFill>
                  <a:schemeClr val="bg1"/>
                </a:solidFill>
              </a:rPr>
              <a:t>Offsite</a:t>
            </a:r>
          </a:p>
        </p:txBody>
      </p:sp>
      <p:sp>
        <p:nvSpPr>
          <p:cNvPr id="10" name="Text Placeholder 9">
            <a:extLst>
              <a:ext uri="{FF2B5EF4-FFF2-40B4-BE49-F238E27FC236}">
                <a16:creationId xmlns:a16="http://schemas.microsoft.com/office/drawing/2014/main" id="{F91B55B7-5EAC-7603-481B-691164F8877A}"/>
              </a:ext>
            </a:extLst>
          </p:cNvPr>
          <p:cNvSpPr>
            <a:spLocks noGrp="1"/>
          </p:cNvSpPr>
          <p:nvPr>
            <p:ph type="body" sz="quarter" idx="19"/>
          </p:nvPr>
        </p:nvSpPr>
        <p:spPr>
          <a:xfrm>
            <a:off x="1188720" y="5760720"/>
            <a:ext cx="10058400" cy="1005840"/>
          </a:xfrm>
        </p:spPr>
        <p:txBody>
          <a:bodyPr/>
          <a:lstStyle/>
          <a:p>
            <a:r>
              <a:rPr lang="en-US" sz="2800" dirty="0"/>
              <a:t>Applicant/client must receive a voter registration application unless they have indicated that they do not want to register.</a:t>
            </a:r>
            <a:endParaRPr lang="en-US" dirty="0"/>
          </a:p>
        </p:txBody>
      </p:sp>
      <p:pic>
        <p:nvPicPr>
          <p:cNvPr id="11" name="Graphic 10">
            <a:extLst>
              <a:ext uri="{FF2B5EF4-FFF2-40B4-BE49-F238E27FC236}">
                <a16:creationId xmlns:a16="http://schemas.microsoft.com/office/drawing/2014/main" id="{8E7A38B4-B981-8316-64D7-962E0CDF20A6}"/>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600000">
            <a:off x="3126307" y="2159671"/>
            <a:ext cx="480060" cy="480060"/>
          </a:xfrm>
          <a:prstGeom prst="rect">
            <a:avLst/>
          </a:prstGeom>
        </p:spPr>
      </p:pic>
      <p:pic>
        <p:nvPicPr>
          <p:cNvPr id="12" name="Graphic 11">
            <a:extLst>
              <a:ext uri="{FF2B5EF4-FFF2-40B4-BE49-F238E27FC236}">
                <a16:creationId xmlns:a16="http://schemas.microsoft.com/office/drawing/2014/main" id="{EF835D0F-7673-4A1B-2F98-59BBAAD7A30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600000">
            <a:off x="3126307" y="2971548"/>
            <a:ext cx="480060" cy="480060"/>
          </a:xfrm>
          <a:prstGeom prst="rect">
            <a:avLst/>
          </a:prstGeom>
        </p:spPr>
      </p:pic>
      <p:pic>
        <p:nvPicPr>
          <p:cNvPr id="13" name="Graphic 12">
            <a:extLst>
              <a:ext uri="{FF2B5EF4-FFF2-40B4-BE49-F238E27FC236}">
                <a16:creationId xmlns:a16="http://schemas.microsoft.com/office/drawing/2014/main" id="{8636FC61-80E3-BDC2-0609-177C905D94F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600000">
            <a:off x="3126307" y="3811140"/>
            <a:ext cx="480060" cy="480060"/>
          </a:xfrm>
          <a:prstGeom prst="rect">
            <a:avLst/>
          </a:prstGeom>
        </p:spPr>
      </p:pic>
      <p:pic>
        <p:nvPicPr>
          <p:cNvPr id="14" name="Graphic 13">
            <a:extLst>
              <a:ext uri="{FF2B5EF4-FFF2-40B4-BE49-F238E27FC236}">
                <a16:creationId xmlns:a16="http://schemas.microsoft.com/office/drawing/2014/main" id="{6389CF72-B0E7-97AD-A8F4-2E54F5FADF8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600000">
            <a:off x="3124922" y="4609157"/>
            <a:ext cx="480060" cy="480060"/>
          </a:xfrm>
          <a:prstGeom prst="rect">
            <a:avLst/>
          </a:prstGeom>
        </p:spPr>
      </p:pic>
      <p:pic>
        <p:nvPicPr>
          <p:cNvPr id="15" name="Slide 45">
            <a:hlinkClick r:id="" action="ppaction://media"/>
            <a:extLst>
              <a:ext uri="{FF2B5EF4-FFF2-40B4-BE49-F238E27FC236}">
                <a16:creationId xmlns:a16="http://schemas.microsoft.com/office/drawing/2014/main" id="{C751E97A-EF09-FA70-EF26-DB53A0C8745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4155" y="6019958"/>
            <a:ext cx="487363" cy="487363"/>
          </a:xfrm>
          <a:prstGeom prst="rect">
            <a:avLst/>
          </a:prstGeom>
        </p:spPr>
      </p:pic>
    </p:spTree>
    <p:extLst>
      <p:ext uri="{BB962C8B-B14F-4D97-AF65-F5344CB8AC3E}">
        <p14:creationId xmlns:p14="http://schemas.microsoft.com/office/powerpoint/2010/main" val="176049366"/>
      </p:ext>
    </p:extLst>
  </p:cSld>
  <p:clrMapOvr>
    <a:masterClrMapping/>
  </p:clrMapOvr>
  <p:transition spd="med" advTm="5657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57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F29F08-623D-E017-50D6-7DE1E0CAA21F}"/>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45</a:t>
            </a:fld>
            <a:endParaRPr lang="en-US" dirty="0"/>
          </a:p>
        </p:txBody>
      </p:sp>
      <p:sp>
        <p:nvSpPr>
          <p:cNvPr id="3" name="Title 2">
            <a:extLst>
              <a:ext uri="{FF2B5EF4-FFF2-40B4-BE49-F238E27FC236}">
                <a16:creationId xmlns:a16="http://schemas.microsoft.com/office/drawing/2014/main" id="{3EC30417-CC7D-E2C8-6BD9-4169A5E7B12C}"/>
              </a:ext>
            </a:extLst>
          </p:cNvPr>
          <p:cNvSpPr>
            <a:spLocks noGrp="1"/>
          </p:cNvSpPr>
          <p:nvPr>
            <p:ph type="title"/>
          </p:nvPr>
        </p:nvSpPr>
        <p:spPr/>
        <p:txBody>
          <a:bodyPr/>
          <a:lstStyle/>
          <a:p>
            <a:r>
              <a:rPr lang="en-US" dirty="0"/>
              <a:t>VRA Staff Responsibilities</a:t>
            </a:r>
          </a:p>
        </p:txBody>
      </p:sp>
      <p:sp>
        <p:nvSpPr>
          <p:cNvPr id="4" name="Text Placeholder 3">
            <a:extLst>
              <a:ext uri="{FF2B5EF4-FFF2-40B4-BE49-F238E27FC236}">
                <a16:creationId xmlns:a16="http://schemas.microsoft.com/office/drawing/2014/main" id="{3945267D-FA5A-282D-38A5-7D2A9FB91682}"/>
              </a:ext>
            </a:extLst>
          </p:cNvPr>
          <p:cNvSpPr>
            <a:spLocks noGrp="1"/>
          </p:cNvSpPr>
          <p:nvPr>
            <p:ph type="body" sz="quarter" idx="14"/>
          </p:nvPr>
        </p:nvSpPr>
        <p:spPr/>
        <p:txBody>
          <a:bodyPr/>
          <a:lstStyle/>
          <a:p>
            <a:pPr algn="ctr"/>
            <a:r>
              <a:rPr lang="en-US" sz="2800" dirty="0"/>
              <a:t>VRA Staff</a:t>
            </a:r>
          </a:p>
        </p:txBody>
      </p:sp>
      <p:sp>
        <p:nvSpPr>
          <p:cNvPr id="5" name="Text Placeholder 4">
            <a:extLst>
              <a:ext uri="{FF2B5EF4-FFF2-40B4-BE49-F238E27FC236}">
                <a16:creationId xmlns:a16="http://schemas.microsoft.com/office/drawing/2014/main" id="{D8DB92E1-8D60-29A0-E954-7405EC8EB44B}"/>
              </a:ext>
            </a:extLst>
          </p:cNvPr>
          <p:cNvSpPr>
            <a:spLocks noGrp="1"/>
          </p:cNvSpPr>
          <p:nvPr>
            <p:ph type="body" sz="quarter" idx="15"/>
          </p:nvPr>
        </p:nvSpPr>
        <p:spPr/>
        <p:txBody>
          <a:bodyPr/>
          <a:lstStyle/>
          <a:p>
            <a:r>
              <a:rPr lang="en-US" sz="2800" dirty="0"/>
              <a:t>Offer Voter Registration/Assist Clients</a:t>
            </a:r>
          </a:p>
        </p:txBody>
      </p:sp>
      <p:sp>
        <p:nvSpPr>
          <p:cNvPr id="6" name="Text Placeholder 5">
            <a:extLst>
              <a:ext uri="{FF2B5EF4-FFF2-40B4-BE49-F238E27FC236}">
                <a16:creationId xmlns:a16="http://schemas.microsoft.com/office/drawing/2014/main" id="{CB8595C4-32E8-21B7-7092-BDBAEB6C2523}"/>
              </a:ext>
            </a:extLst>
          </p:cNvPr>
          <p:cNvSpPr>
            <a:spLocks noGrp="1"/>
          </p:cNvSpPr>
          <p:nvPr>
            <p:ph type="body" sz="quarter" idx="16"/>
          </p:nvPr>
        </p:nvSpPr>
        <p:spPr/>
        <p:txBody>
          <a:bodyPr/>
          <a:lstStyle/>
          <a:p>
            <a:r>
              <a:rPr lang="en-US" sz="2800" dirty="0"/>
              <a:t>Receive Annual Training</a:t>
            </a:r>
          </a:p>
        </p:txBody>
      </p:sp>
      <p:sp>
        <p:nvSpPr>
          <p:cNvPr id="7" name="Text Placeholder 6">
            <a:extLst>
              <a:ext uri="{FF2B5EF4-FFF2-40B4-BE49-F238E27FC236}">
                <a16:creationId xmlns:a16="http://schemas.microsoft.com/office/drawing/2014/main" id="{9F8A1EC9-AE8E-B398-8EBA-F25F0B998478}"/>
              </a:ext>
            </a:extLst>
          </p:cNvPr>
          <p:cNvSpPr>
            <a:spLocks noGrp="1"/>
          </p:cNvSpPr>
          <p:nvPr>
            <p:ph type="body" sz="quarter" idx="17"/>
          </p:nvPr>
        </p:nvSpPr>
        <p:spPr/>
        <p:txBody>
          <a:bodyPr/>
          <a:lstStyle/>
          <a:p>
            <a:pPr algn="ctr"/>
            <a:r>
              <a:rPr lang="en-US" sz="2800" dirty="0"/>
              <a:t>VRA Coordinators</a:t>
            </a:r>
          </a:p>
        </p:txBody>
      </p:sp>
      <p:sp>
        <p:nvSpPr>
          <p:cNvPr id="8" name="Text Placeholder 7">
            <a:extLst>
              <a:ext uri="{FF2B5EF4-FFF2-40B4-BE49-F238E27FC236}">
                <a16:creationId xmlns:a16="http://schemas.microsoft.com/office/drawing/2014/main" id="{C870B5D8-77A9-6352-B395-B3CE07C40607}"/>
              </a:ext>
            </a:extLst>
          </p:cNvPr>
          <p:cNvSpPr>
            <a:spLocks noGrp="1"/>
          </p:cNvSpPr>
          <p:nvPr>
            <p:ph type="body" sz="quarter" idx="18"/>
          </p:nvPr>
        </p:nvSpPr>
        <p:spPr/>
        <p:txBody>
          <a:bodyPr/>
          <a:lstStyle/>
          <a:p>
            <a:r>
              <a:rPr lang="en-US" sz="2800" dirty="0"/>
              <a:t>Order VRCs</a:t>
            </a:r>
          </a:p>
        </p:txBody>
      </p:sp>
      <p:sp>
        <p:nvSpPr>
          <p:cNvPr id="9" name="Text Placeholder 8">
            <a:extLst>
              <a:ext uri="{FF2B5EF4-FFF2-40B4-BE49-F238E27FC236}">
                <a16:creationId xmlns:a16="http://schemas.microsoft.com/office/drawing/2014/main" id="{DB6C6105-7F0E-15D0-8BFC-F6C22317100B}"/>
              </a:ext>
            </a:extLst>
          </p:cNvPr>
          <p:cNvSpPr>
            <a:spLocks noGrp="1"/>
          </p:cNvSpPr>
          <p:nvPr>
            <p:ph type="body" sz="quarter" idx="19"/>
          </p:nvPr>
        </p:nvSpPr>
        <p:spPr/>
        <p:txBody>
          <a:bodyPr/>
          <a:lstStyle/>
          <a:p>
            <a:r>
              <a:rPr lang="en-US" sz="2800" dirty="0"/>
              <a:t>Inventory VRCs</a:t>
            </a:r>
          </a:p>
        </p:txBody>
      </p:sp>
      <p:sp>
        <p:nvSpPr>
          <p:cNvPr id="10" name="Text Placeholder 9">
            <a:extLst>
              <a:ext uri="{FF2B5EF4-FFF2-40B4-BE49-F238E27FC236}">
                <a16:creationId xmlns:a16="http://schemas.microsoft.com/office/drawing/2014/main" id="{7428D96D-61E5-5FA6-FA8E-6CEA0D8AAAF8}"/>
              </a:ext>
            </a:extLst>
          </p:cNvPr>
          <p:cNvSpPr>
            <a:spLocks noGrp="1"/>
          </p:cNvSpPr>
          <p:nvPr>
            <p:ph type="body" sz="quarter" idx="20"/>
          </p:nvPr>
        </p:nvSpPr>
        <p:spPr/>
        <p:txBody>
          <a:bodyPr/>
          <a:lstStyle/>
          <a:p>
            <a:r>
              <a:rPr lang="en-US" sz="2800" dirty="0"/>
              <a:t>Review NVRA Reports</a:t>
            </a:r>
          </a:p>
        </p:txBody>
      </p:sp>
      <p:sp>
        <p:nvSpPr>
          <p:cNvPr id="11" name="Text Placeholder 10">
            <a:extLst>
              <a:ext uri="{FF2B5EF4-FFF2-40B4-BE49-F238E27FC236}">
                <a16:creationId xmlns:a16="http://schemas.microsoft.com/office/drawing/2014/main" id="{167D7F9A-C50D-ACB2-4146-049AC083794C}"/>
              </a:ext>
            </a:extLst>
          </p:cNvPr>
          <p:cNvSpPr>
            <a:spLocks noGrp="1"/>
          </p:cNvSpPr>
          <p:nvPr>
            <p:ph type="body" sz="quarter" idx="21"/>
          </p:nvPr>
        </p:nvSpPr>
        <p:spPr/>
        <p:txBody>
          <a:bodyPr/>
          <a:lstStyle/>
          <a:p>
            <a:r>
              <a:rPr lang="en-US" sz="2800" dirty="0"/>
              <a:t>Onboarding/Annual Trainings</a:t>
            </a:r>
          </a:p>
        </p:txBody>
      </p:sp>
      <p:cxnSp>
        <p:nvCxnSpPr>
          <p:cNvPr id="13" name="Straight Connector 12">
            <a:extLst>
              <a:ext uri="{FF2B5EF4-FFF2-40B4-BE49-F238E27FC236}">
                <a16:creationId xmlns:a16="http://schemas.microsoft.com/office/drawing/2014/main" id="{BCCBAD4C-E1C0-BD22-88CD-CFFBB96E86F3}"/>
              </a:ext>
              <a:ext uri="{C183D7F6-B498-43B3-948B-1728B52AA6E4}">
                <adec:decorative xmlns:adec="http://schemas.microsoft.com/office/drawing/2017/decorative" val="1"/>
              </a:ext>
            </a:extLst>
          </p:cNvPr>
          <p:cNvCxnSpPr>
            <a:stCxn id="4" idx="3"/>
            <a:endCxn id="5" idx="1"/>
          </p:cNvCxnSpPr>
          <p:nvPr/>
        </p:nvCxnSpPr>
        <p:spPr>
          <a:xfrm flipV="1">
            <a:off x="4267200" y="1442720"/>
            <a:ext cx="731520" cy="365112"/>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15" name="Straight Connector 14">
            <a:extLst>
              <a:ext uri="{FF2B5EF4-FFF2-40B4-BE49-F238E27FC236}">
                <a16:creationId xmlns:a16="http://schemas.microsoft.com/office/drawing/2014/main" id="{1C3126BC-C74D-E909-BE0D-35E9206F48E7}"/>
              </a:ext>
              <a:ext uri="{C183D7F6-B498-43B3-948B-1728B52AA6E4}">
                <adec:decorative xmlns:adec="http://schemas.microsoft.com/office/drawing/2017/decorative" val="1"/>
              </a:ext>
            </a:extLst>
          </p:cNvPr>
          <p:cNvCxnSpPr>
            <a:stCxn id="4" idx="3"/>
            <a:endCxn id="6" idx="1"/>
          </p:cNvCxnSpPr>
          <p:nvPr/>
        </p:nvCxnSpPr>
        <p:spPr>
          <a:xfrm>
            <a:off x="4267200" y="1807832"/>
            <a:ext cx="731520" cy="457848"/>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4A5AD3E9-611C-0834-5070-AAC1D482948C}"/>
              </a:ext>
              <a:ext uri="{C183D7F6-B498-43B3-948B-1728B52AA6E4}">
                <adec:decorative xmlns:adec="http://schemas.microsoft.com/office/drawing/2017/decorative" val="1"/>
              </a:ext>
            </a:extLst>
          </p:cNvPr>
          <p:cNvCxnSpPr>
            <a:stCxn id="7" idx="3"/>
            <a:endCxn id="8" idx="1"/>
          </p:cNvCxnSpPr>
          <p:nvPr/>
        </p:nvCxnSpPr>
        <p:spPr>
          <a:xfrm flipV="1">
            <a:off x="4267200" y="3700780"/>
            <a:ext cx="731520" cy="1160780"/>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19" name="Straight Connector 18">
            <a:extLst>
              <a:ext uri="{FF2B5EF4-FFF2-40B4-BE49-F238E27FC236}">
                <a16:creationId xmlns:a16="http://schemas.microsoft.com/office/drawing/2014/main" id="{1E81DA19-2C4C-A149-3DB8-820245AB633D}"/>
              </a:ext>
              <a:ext uri="{C183D7F6-B498-43B3-948B-1728B52AA6E4}">
                <adec:decorative xmlns:adec="http://schemas.microsoft.com/office/drawing/2017/decorative" val="1"/>
              </a:ext>
            </a:extLst>
          </p:cNvPr>
          <p:cNvCxnSpPr>
            <a:stCxn id="7" idx="3"/>
            <a:endCxn id="9" idx="1"/>
          </p:cNvCxnSpPr>
          <p:nvPr/>
        </p:nvCxnSpPr>
        <p:spPr>
          <a:xfrm flipV="1">
            <a:off x="4267200" y="4485640"/>
            <a:ext cx="731520" cy="375920"/>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3921BF21-4773-3D4D-7CFE-06B083B76401}"/>
              </a:ext>
              <a:ext uri="{C183D7F6-B498-43B3-948B-1728B52AA6E4}">
                <adec:decorative xmlns:adec="http://schemas.microsoft.com/office/drawing/2017/decorative" val="1"/>
              </a:ext>
            </a:extLst>
          </p:cNvPr>
          <p:cNvCxnSpPr>
            <a:stCxn id="7" idx="3"/>
            <a:endCxn id="10" idx="1"/>
          </p:cNvCxnSpPr>
          <p:nvPr/>
        </p:nvCxnSpPr>
        <p:spPr>
          <a:xfrm>
            <a:off x="4267200" y="4861560"/>
            <a:ext cx="731837" cy="416560"/>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856F2E26-78FB-CF5E-C501-A5C88B310B45}"/>
              </a:ext>
              <a:ext uri="{C183D7F6-B498-43B3-948B-1728B52AA6E4}">
                <adec:decorative xmlns:adec="http://schemas.microsoft.com/office/drawing/2017/decorative" val="1"/>
              </a:ext>
            </a:extLst>
          </p:cNvPr>
          <p:cNvCxnSpPr>
            <a:stCxn id="7" idx="3"/>
            <a:endCxn id="11" idx="1"/>
          </p:cNvCxnSpPr>
          <p:nvPr/>
        </p:nvCxnSpPr>
        <p:spPr>
          <a:xfrm>
            <a:off x="4267200" y="4861560"/>
            <a:ext cx="731838" cy="1143635"/>
          </a:xfrm>
          <a:prstGeom prst="line">
            <a:avLst/>
          </a:prstGeom>
          <a:noFill/>
          <a:ln w="50800" cap="flat">
            <a:solidFill>
              <a:srgbClr val="FFC43E"/>
            </a:solidFill>
            <a:prstDash val="solid"/>
            <a:miter lim="400000"/>
          </a:ln>
          <a:effectLst/>
          <a:sp3d/>
        </p:spPr>
        <p:style>
          <a:lnRef idx="0">
            <a:scrgbClr r="0" g="0" b="0"/>
          </a:lnRef>
          <a:fillRef idx="0">
            <a:scrgbClr r="0" g="0" b="0"/>
          </a:fillRef>
          <a:effectRef idx="0">
            <a:scrgbClr r="0" g="0" b="0"/>
          </a:effectRef>
          <a:fontRef idx="none"/>
        </p:style>
      </p:cxnSp>
      <p:pic>
        <p:nvPicPr>
          <p:cNvPr id="25" name="Graphic 24">
            <a:extLst>
              <a:ext uri="{FF2B5EF4-FFF2-40B4-BE49-F238E27FC236}">
                <a16:creationId xmlns:a16="http://schemas.microsoft.com/office/drawing/2014/main" id="{D42A08D1-F1D1-3F37-2FEC-86AB12AB709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4040" y="2740336"/>
            <a:ext cx="1188720" cy="1188720"/>
          </a:xfrm>
          <a:prstGeom prst="rect">
            <a:avLst/>
          </a:prstGeom>
        </p:spPr>
      </p:pic>
      <p:pic>
        <p:nvPicPr>
          <p:cNvPr id="12" name="Slide 46">
            <a:hlinkClick r:id="" action="ppaction://media"/>
            <a:extLst>
              <a:ext uri="{FF2B5EF4-FFF2-40B4-BE49-F238E27FC236}">
                <a16:creationId xmlns:a16="http://schemas.microsoft.com/office/drawing/2014/main" id="{E5DF22BB-388B-AC78-921D-B5F1097082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1592" y="6047232"/>
            <a:ext cx="487363" cy="487363"/>
          </a:xfrm>
          <a:prstGeom prst="rect">
            <a:avLst/>
          </a:prstGeom>
        </p:spPr>
      </p:pic>
    </p:spTree>
    <p:extLst>
      <p:ext uri="{BB962C8B-B14F-4D97-AF65-F5344CB8AC3E}">
        <p14:creationId xmlns:p14="http://schemas.microsoft.com/office/powerpoint/2010/main" val="2408993547"/>
      </p:ext>
    </p:extLst>
  </p:cSld>
  <p:clrMapOvr>
    <a:masterClrMapping/>
  </p:clrMapOvr>
  <p:transition spd="med" advTm="8801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01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E93918-CA1F-4279-1EF7-1274BDC7FC76}"/>
              </a:ex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46</a:t>
            </a:fld>
            <a:endParaRPr lang="en-US" dirty="0"/>
          </a:p>
        </p:txBody>
      </p:sp>
      <p:sp>
        <p:nvSpPr>
          <p:cNvPr id="12" name="Title 11">
            <a:extLst>
              <a:ext uri="{FF2B5EF4-FFF2-40B4-BE49-F238E27FC236}">
                <a16:creationId xmlns:a16="http://schemas.microsoft.com/office/drawing/2014/main" id="{6CD69C3F-54E4-CDAD-AE8E-362561301260}"/>
              </a:ext>
            </a:extLst>
          </p:cNvPr>
          <p:cNvSpPr>
            <a:spLocks noGrp="1"/>
          </p:cNvSpPr>
          <p:nvPr>
            <p:ph type="title"/>
          </p:nvPr>
        </p:nvSpPr>
        <p:spPr/>
        <p:txBody>
          <a:bodyPr/>
          <a:lstStyle/>
          <a:p>
            <a:r>
              <a:rPr lang="en-US" dirty="0"/>
              <a:t>VRA Staff Guidance</a:t>
            </a:r>
          </a:p>
        </p:txBody>
      </p:sp>
      <p:sp>
        <p:nvSpPr>
          <p:cNvPr id="4" name="Text Placeholder 3">
            <a:extLst>
              <a:ext uri="{FF2B5EF4-FFF2-40B4-BE49-F238E27FC236}">
                <a16:creationId xmlns:a16="http://schemas.microsoft.com/office/drawing/2014/main" id="{635A38FF-7A09-3999-C6C9-3C8D64F6C0A6}"/>
              </a:ext>
            </a:extLst>
          </p:cNvPr>
          <p:cNvSpPr>
            <a:spLocks noGrp="1"/>
          </p:cNvSpPr>
          <p:nvPr>
            <p:ph type="body" sz="quarter" idx="13"/>
          </p:nvPr>
        </p:nvSpPr>
        <p:spPr>
          <a:xfrm>
            <a:off x="609599" y="1004888"/>
            <a:ext cx="6606747" cy="731520"/>
          </a:xfrm>
          <a:solidFill>
            <a:srgbClr val="FFE09B"/>
          </a:solidFill>
          <a:ln w="28575">
            <a:solidFill>
              <a:srgbClr val="06304D"/>
            </a:solidFill>
          </a:ln>
        </p:spPr>
        <p:txBody>
          <a:bodyPr/>
          <a:lstStyle/>
          <a:p>
            <a:r>
              <a:rPr lang="en-US" sz="2800" dirty="0">
                <a:solidFill>
                  <a:srgbClr val="06304D"/>
                </a:solidFill>
              </a:rPr>
              <a:t>Voter Registration Eligibility Guidelines</a:t>
            </a:r>
          </a:p>
        </p:txBody>
      </p:sp>
      <p:sp>
        <p:nvSpPr>
          <p:cNvPr id="13" name="Text Placeholder 12">
            <a:extLst>
              <a:ext uri="{FF2B5EF4-FFF2-40B4-BE49-F238E27FC236}">
                <a16:creationId xmlns:a16="http://schemas.microsoft.com/office/drawing/2014/main" id="{C8A26AA9-C103-7233-35B5-138E1C238328}"/>
              </a:ext>
            </a:extLst>
          </p:cNvPr>
          <p:cNvSpPr>
            <a:spLocks noGrp="1"/>
          </p:cNvSpPr>
          <p:nvPr>
            <p:ph type="body" sz="quarter" idx="14"/>
          </p:nvPr>
        </p:nvSpPr>
        <p:spPr>
          <a:xfrm>
            <a:off x="1701713" y="1883218"/>
            <a:ext cx="10058400" cy="1645920"/>
          </a:xfrm>
        </p:spPr>
        <p:txBody>
          <a:bodyPr lIns="182880"/>
          <a:lstStyle/>
          <a:p>
            <a:pPr>
              <a:spcBef>
                <a:spcPts val="0"/>
              </a:spcBef>
              <a:spcAft>
                <a:spcPts val="600"/>
              </a:spcAft>
            </a:pPr>
            <a:r>
              <a:rPr lang="en-US" sz="2800" dirty="0"/>
              <a:t>Do’s:</a:t>
            </a:r>
          </a:p>
          <a:p>
            <a:pPr marL="457200" indent="-457200">
              <a:spcBef>
                <a:spcPts val="0"/>
              </a:spcBef>
              <a:buClr>
                <a:srgbClr val="FFC43E"/>
              </a:buClr>
              <a:buFont typeface="Arial" panose="020B0604020202020204" pitchFamily="34" charset="0"/>
              <a:buChar char="►"/>
            </a:pPr>
            <a:r>
              <a:rPr lang="en-US" sz="2800" dirty="0"/>
              <a:t>Encourage voter registration</a:t>
            </a:r>
          </a:p>
          <a:p>
            <a:pPr marL="457200" indent="-457200">
              <a:spcBef>
                <a:spcPts val="0"/>
              </a:spcBef>
              <a:buClr>
                <a:srgbClr val="FFC43E"/>
              </a:buClr>
              <a:buFont typeface="Arial" panose="020B0604020202020204" pitchFamily="34" charset="0"/>
              <a:buChar char="►"/>
            </a:pPr>
            <a:r>
              <a:rPr lang="en-US" sz="2800" dirty="0"/>
              <a:t>Recite the voter registration eligibility requirements</a:t>
            </a:r>
          </a:p>
        </p:txBody>
      </p:sp>
      <p:sp>
        <p:nvSpPr>
          <p:cNvPr id="14" name="Text Placeholder 13">
            <a:extLst>
              <a:ext uri="{FF2B5EF4-FFF2-40B4-BE49-F238E27FC236}">
                <a16:creationId xmlns:a16="http://schemas.microsoft.com/office/drawing/2014/main" id="{F094F6CE-379E-164C-C764-6A641298D25A}"/>
              </a:ext>
            </a:extLst>
          </p:cNvPr>
          <p:cNvSpPr>
            <a:spLocks noGrp="1"/>
          </p:cNvSpPr>
          <p:nvPr>
            <p:ph type="body" sz="quarter" idx="15"/>
          </p:nvPr>
        </p:nvSpPr>
        <p:spPr>
          <a:xfrm>
            <a:off x="1701712" y="3736848"/>
            <a:ext cx="10058400" cy="2834640"/>
          </a:xfrm>
        </p:spPr>
        <p:txBody>
          <a:bodyPr lIns="182880" rIns="91440"/>
          <a:lstStyle/>
          <a:p>
            <a:pPr>
              <a:spcBef>
                <a:spcPts val="0"/>
              </a:spcBef>
              <a:spcAft>
                <a:spcPts val="600"/>
              </a:spcAft>
            </a:pPr>
            <a:r>
              <a:rPr lang="en-US" sz="2800" dirty="0"/>
              <a:t>Don’ts:</a:t>
            </a:r>
          </a:p>
          <a:p>
            <a:pPr marL="457200" indent="-457200">
              <a:spcBef>
                <a:spcPts val="0"/>
              </a:spcBef>
              <a:buClr>
                <a:srgbClr val="FFC43E"/>
              </a:buClr>
              <a:buFont typeface="Arial" panose="020B0604020202020204" pitchFamily="34" charset="0"/>
              <a:buChar char="►"/>
            </a:pPr>
            <a:r>
              <a:rPr lang="en-US" sz="2800" dirty="0"/>
              <a:t>Screen for eligibility</a:t>
            </a:r>
          </a:p>
          <a:p>
            <a:pPr marL="457200" indent="-457200">
              <a:spcBef>
                <a:spcPts val="0"/>
              </a:spcBef>
              <a:buClr>
                <a:srgbClr val="FFC43E"/>
              </a:buClr>
              <a:buFont typeface="Arial" panose="020B0604020202020204" pitchFamily="34" charset="0"/>
              <a:buChar char="►"/>
            </a:pPr>
            <a:r>
              <a:rPr lang="en-US" sz="2800" dirty="0"/>
              <a:t>Discourage voter registration</a:t>
            </a:r>
          </a:p>
          <a:p>
            <a:pPr marL="457200" indent="-457200">
              <a:spcBef>
                <a:spcPts val="0"/>
              </a:spcBef>
              <a:buClr>
                <a:srgbClr val="FFC43E"/>
              </a:buClr>
              <a:buFont typeface="Arial" panose="020B0604020202020204" pitchFamily="34" charset="0"/>
              <a:buChar char="►"/>
            </a:pPr>
            <a:r>
              <a:rPr lang="en-US" sz="2800" dirty="0"/>
              <a:t>Give the impression that voter registration affects benefits</a:t>
            </a:r>
          </a:p>
          <a:p>
            <a:pPr marL="457200" indent="-457200">
              <a:spcBef>
                <a:spcPts val="0"/>
              </a:spcBef>
              <a:buClr>
                <a:srgbClr val="FFC43E"/>
              </a:buClr>
              <a:buFont typeface="Arial" panose="020B0604020202020204" pitchFamily="34" charset="0"/>
              <a:buChar char="►"/>
            </a:pPr>
            <a:r>
              <a:rPr lang="en-US" sz="2800" dirty="0"/>
              <a:t>Influence political party preference</a:t>
            </a:r>
          </a:p>
        </p:txBody>
      </p:sp>
      <p:pic>
        <p:nvPicPr>
          <p:cNvPr id="17" name="Graphic 16">
            <a:extLst>
              <a:ext uri="{FF2B5EF4-FFF2-40B4-BE49-F238E27FC236}">
                <a16:creationId xmlns:a16="http://schemas.microsoft.com/office/drawing/2014/main" id="{072BABCF-922B-8A1B-8519-2C217C7438C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0112" y="2014535"/>
            <a:ext cx="1371600" cy="1371600"/>
          </a:xfrm>
          <a:prstGeom prst="rect">
            <a:avLst/>
          </a:prstGeom>
        </p:spPr>
      </p:pic>
      <p:pic>
        <p:nvPicPr>
          <p:cNvPr id="19" name="Graphic 18">
            <a:extLst>
              <a:ext uri="{FF2B5EF4-FFF2-40B4-BE49-F238E27FC236}">
                <a16:creationId xmlns:a16="http://schemas.microsoft.com/office/drawing/2014/main" id="{6EF027F1-339F-0350-7B11-0B1969FCCF1D}"/>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0112" y="4481512"/>
            <a:ext cx="1371600" cy="1371600"/>
          </a:xfrm>
          <a:prstGeom prst="rect">
            <a:avLst/>
          </a:prstGeom>
        </p:spPr>
      </p:pic>
      <p:pic>
        <p:nvPicPr>
          <p:cNvPr id="3" name="Slide 47">
            <a:hlinkClick r:id="" action="ppaction://media"/>
            <a:extLst>
              <a:ext uri="{FF2B5EF4-FFF2-40B4-BE49-F238E27FC236}">
                <a16:creationId xmlns:a16="http://schemas.microsoft.com/office/drawing/2014/main" id="{F613CC8E-7014-8C6E-E86E-9B22029F2C6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84868" y="6206045"/>
            <a:ext cx="487363" cy="487363"/>
          </a:xfrm>
          <a:prstGeom prst="rect">
            <a:avLst/>
          </a:prstGeom>
        </p:spPr>
      </p:pic>
    </p:spTree>
    <p:extLst>
      <p:ext uri="{BB962C8B-B14F-4D97-AF65-F5344CB8AC3E}">
        <p14:creationId xmlns:p14="http://schemas.microsoft.com/office/powerpoint/2010/main" val="2446301378"/>
      </p:ext>
    </p:extLst>
  </p:cSld>
  <p:clrMapOvr>
    <a:masterClrMapping/>
  </p:clrMapOvr>
  <p:transition spd="med" advTm="420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42E8-AC93-C91C-5C8C-DD0019FF87AD}"/>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DE0C4B0F-5FE1-8899-AB96-227C53D95881}"/>
              </a:ext>
            </a:extLst>
          </p:cNvPr>
          <p:cNvSpPr>
            <a:spLocks noGrp="1" noRot="1" noMove="1" noResize="1" noEditPoints="1" noAdjustHandles="1" noChangeArrowheads="1" noChangeShapeType="1"/>
          </p:cNvSpPr>
          <p:nvPr>
            <p:ph sz="quarter" idx="11"/>
          </p:nvPr>
        </p:nvSpPr>
        <p:spPr/>
        <p:txBody>
          <a:bodyPr tIns="68580" bIns="68580" anchor="ctr" anchorCtr="0">
            <a:normAutofit/>
          </a:bodyPr>
          <a:lstStyle/>
          <a:p>
            <a:pPr>
              <a:lnSpc>
                <a:spcPts val="1725"/>
              </a:lnSpc>
              <a:spcAft>
                <a:spcPts val="900"/>
              </a:spcAft>
            </a:pPr>
            <a:r>
              <a:rPr lang="en-US" sz="2800" b="1" kern="1400" dirty="0">
                <a:ea typeface="Merriweather" panose="020B0604020202020204" charset="0"/>
              </a:rPr>
              <a:t>SOS Website Resources:</a:t>
            </a:r>
          </a:p>
          <a:p>
            <a:pPr>
              <a:lnSpc>
                <a:spcPct val="120000"/>
              </a:lnSpc>
              <a:spcBef>
                <a:spcPts val="900"/>
              </a:spcBef>
              <a:spcAft>
                <a:spcPts val="1350"/>
              </a:spcAft>
            </a:pPr>
            <a:r>
              <a:rPr lang="en-US" kern="1400" dirty="0">
                <a:ea typeface="Merriweather" panose="020B0604020202020204" charset="0"/>
                <a:hlinkClick r:id="rId5"/>
              </a:rPr>
              <a:t>NVRA Main page</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6"/>
              </a:rPr>
              <a:t>NVRA Training page</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7"/>
              </a:rPr>
              <a:t>NVRA Training Frequently Asked Questions</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8"/>
              </a:rPr>
              <a:t>NVRA Reports</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9"/>
              </a:rPr>
              <a:t>Resources for Voters with Disabilities</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10"/>
              </a:rPr>
              <a:t>Voting Rights Restored - Persons with a Prior Felony Conviction</a:t>
            </a:r>
            <a:endParaRPr lang="en-US" kern="1400" dirty="0">
              <a:ea typeface="Merriweather" panose="020B0604020202020204" charset="0"/>
            </a:endParaRPr>
          </a:p>
          <a:p>
            <a:pPr>
              <a:lnSpc>
                <a:spcPct val="120000"/>
              </a:lnSpc>
              <a:spcBef>
                <a:spcPts val="900"/>
              </a:spcBef>
              <a:spcAft>
                <a:spcPts val="1350"/>
              </a:spcAft>
            </a:pPr>
            <a:r>
              <a:rPr lang="en-US" kern="1400" dirty="0">
                <a:ea typeface="Merriweather" panose="020B0604020202020204" charset="0"/>
                <a:hlinkClick r:id="rId11"/>
              </a:rPr>
              <a:t>Promote the Vote California</a:t>
            </a:r>
            <a:endParaRPr lang="en-US" dirty="0"/>
          </a:p>
        </p:txBody>
      </p:sp>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a:xfrm>
            <a:off x="11704321" y="6505280"/>
            <a:ext cx="365760" cy="36576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9A8CC36-6166-4CEA-BBCF-FFC3D7EF79DB}" type="slidenum">
              <a:rPr kumimoji="0" lang="en-US" sz="1200" b="0" i="0" u="none" strike="noStrike" kern="1200" cap="none" spc="0" normalizeH="0" baseline="0" noProof="0" dirty="0">
                <a:ln>
                  <a:noFill/>
                </a:ln>
                <a:solidFill>
                  <a:srgbClr val="06304D"/>
                </a:solidFill>
                <a:effectLst/>
                <a:uLnTx/>
                <a:uFillTx/>
                <a:latin typeface="+mj-lt"/>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srgbClr val="06304D"/>
              </a:solidFill>
              <a:effectLst/>
              <a:uLnTx/>
              <a:uFillTx/>
              <a:latin typeface="+mj-lt"/>
              <a:ea typeface="+mn-ea"/>
              <a:cs typeface="Arial" panose="020B0604020202020204" pitchFamily="34" charset="0"/>
            </a:endParaRPr>
          </a:p>
        </p:txBody>
      </p:sp>
      <p:pic>
        <p:nvPicPr>
          <p:cNvPr id="4" name="Slide 48">
            <a:hlinkClick r:id="" action="ppaction://media"/>
            <a:extLst>
              <a:ext uri="{FF2B5EF4-FFF2-40B4-BE49-F238E27FC236}">
                <a16:creationId xmlns:a16="http://schemas.microsoft.com/office/drawing/2014/main" id="{54CA2D35-E85A-CA31-4399-0164F3FFF6B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1919" y="6017917"/>
            <a:ext cx="487363" cy="487363"/>
          </a:xfrm>
          <a:prstGeom prst="rect">
            <a:avLst/>
          </a:prstGeom>
        </p:spPr>
      </p:pic>
    </p:spTree>
    <p:extLst>
      <p:ext uri="{BB962C8B-B14F-4D97-AF65-F5344CB8AC3E}">
        <p14:creationId xmlns:p14="http://schemas.microsoft.com/office/powerpoint/2010/main" val="3984241978"/>
      </p:ext>
    </p:extLst>
  </p:cSld>
  <p:clrMapOvr>
    <a:masterClrMapping/>
  </p:clrMapOvr>
  <p:transition spd="med" advTm="3820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B6C3-CD20-6AB1-FDF5-CA525AFC69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0A8E1-C5D1-2C84-A6E1-28D93B6B30E0}"/>
              </a:ext>
            </a:extLst>
          </p:cNvPr>
          <p:cNvSpPr>
            <a:spLocks noGrp="1"/>
          </p:cNvSpPr>
          <p:nvPr>
            <p:ph type="title"/>
          </p:nvPr>
        </p:nvSpPr>
        <p:spPr/>
        <p:txBody>
          <a:bodyPr vert="horz" lIns="91440" tIns="45720" rIns="91440" bIns="45720" rtlCol="0" anchor="ctr" anchorCtr="0">
            <a:normAutofit fontScale="90000"/>
          </a:bodyPr>
          <a:lstStyle/>
          <a:p>
            <a:r>
              <a:rPr lang="en-US" dirty="0"/>
              <a:t>Secretary of State NVRA Information</a:t>
            </a:r>
          </a:p>
        </p:txBody>
      </p:sp>
      <p:sp>
        <p:nvSpPr>
          <p:cNvPr id="10" name="Slide Number Placeholder 9">
            <a:extLst>
              <a:ext uri="{FF2B5EF4-FFF2-40B4-BE49-F238E27FC236}">
                <a16:creationId xmlns:a16="http://schemas.microsoft.com/office/drawing/2014/main" id="{87376DC6-60E9-107A-9D96-8FAA160EFBC1}"/>
              </a:ext>
              <a:ext uri="{C183D7F6-B498-43B3-948B-1728B52AA6E4}">
                <adec:decorative xmlns:adec="http://schemas.microsoft.com/office/drawing/2017/decorative" val="1"/>
              </a:ext>
            </a:extLst>
          </p:cNvPr>
          <p:cNvSpPr>
            <a:spLocks noGrp="1"/>
          </p:cNvSpPr>
          <p:nvPr>
            <p:ph type="sldNum" sz="quarter" idx="2"/>
          </p:nvPr>
        </p:nvSpPr>
        <p:spPr>
          <a:xfrm>
            <a:off x="11704321" y="6505280"/>
            <a:ext cx="272510" cy="287258"/>
          </a:xfrm>
        </p:spPr>
        <p:txBody>
          <a:bodyPr/>
          <a:lstStyle/>
          <a:p>
            <a:fld id="{F9A8CC36-6166-4CEA-BBCF-FFC3D7EF79DB}" type="slidenum">
              <a:rPr lang="en-US">
                <a:solidFill>
                  <a:schemeClr val="accent5">
                    <a:lumMod val="50000"/>
                  </a:schemeClr>
                </a:solidFill>
                <a:latin typeface="+mj-lt"/>
              </a:rPr>
              <a:t>48</a:t>
            </a:fld>
            <a:endParaRPr lang="en-US" dirty="0">
              <a:solidFill>
                <a:schemeClr val="accent5">
                  <a:lumMod val="50000"/>
                </a:schemeClr>
              </a:solidFill>
              <a:latin typeface="+mj-lt"/>
            </a:endParaRPr>
          </a:p>
        </p:txBody>
      </p:sp>
      <p:sp>
        <p:nvSpPr>
          <p:cNvPr id="6" name="Content Placeholder 5">
            <a:extLst>
              <a:ext uri="{FF2B5EF4-FFF2-40B4-BE49-F238E27FC236}">
                <a16:creationId xmlns:a16="http://schemas.microsoft.com/office/drawing/2014/main" id="{F22C04DA-47B4-E6F5-2582-CE80F8BFC341}"/>
              </a:ext>
            </a:extLst>
          </p:cNvPr>
          <p:cNvSpPr>
            <a:spLocks noGrp="1"/>
          </p:cNvSpPr>
          <p:nvPr>
            <p:ph sz="quarter" idx="16"/>
          </p:nvPr>
        </p:nvSpPr>
        <p:spPr>
          <a:xfrm>
            <a:off x="883920" y="1792224"/>
            <a:ext cx="5212080" cy="3840480"/>
          </a:xfrm>
        </p:spPr>
        <p:txBody>
          <a:bodyPr vert="horz" lIns="91440" tIns="228600" rIns="91440" bIns="45720" rtlCol="0">
            <a:normAutofit/>
          </a:bodyPr>
          <a:lstStyle/>
          <a:p>
            <a:pPr marL="0" indent="0">
              <a:lnSpc>
                <a:spcPct val="114000"/>
              </a:lnSpc>
              <a:buNone/>
            </a:pPr>
            <a:r>
              <a:rPr lang="en-US" sz="3200" b="1" kern="1400" dirty="0">
                <a:latin typeface="Arial"/>
                <a:ea typeface="Merriweather"/>
                <a:cs typeface="Arial"/>
              </a:rPr>
              <a:t>SOS NVRA Contact Information:</a:t>
            </a:r>
          </a:p>
          <a:p>
            <a:pPr>
              <a:lnSpc>
                <a:spcPct val="114000"/>
              </a:lnSpc>
            </a:pPr>
            <a:r>
              <a:rPr lang="en-US" sz="3200" kern="1400" dirty="0">
                <a:latin typeface="Arial"/>
                <a:ea typeface="Merriweather"/>
                <a:cs typeface="Arial"/>
              </a:rPr>
              <a:t>Email: </a:t>
            </a:r>
            <a:r>
              <a:rPr lang="en-US" sz="3200" kern="1400" dirty="0">
                <a:latin typeface="Arial"/>
                <a:ea typeface="Merriweather"/>
                <a:cs typeface="Arial"/>
                <a:hlinkClick r:id="rId5"/>
              </a:rPr>
              <a:t>nvra@sos.ca.gov</a:t>
            </a:r>
            <a:endParaRPr lang="en-US" sz="3200" dirty="0">
              <a:latin typeface="Arial"/>
              <a:ea typeface="Merriweather"/>
              <a:cs typeface="Arial"/>
            </a:endParaRPr>
          </a:p>
          <a:p>
            <a:pPr>
              <a:lnSpc>
                <a:spcPct val="114000"/>
              </a:lnSpc>
            </a:pPr>
            <a:r>
              <a:rPr lang="en-US" sz="3200" kern="1400" dirty="0">
                <a:latin typeface="Arial"/>
                <a:ea typeface="Merriweather"/>
                <a:cs typeface="Arial"/>
              </a:rPr>
              <a:t>Phone: (916) 657-2166</a:t>
            </a:r>
          </a:p>
          <a:p>
            <a:pPr marL="0" indent="0">
              <a:buNone/>
            </a:pPr>
            <a:endParaRPr lang="en-US" sz="3200" dirty="0"/>
          </a:p>
        </p:txBody>
      </p:sp>
      <p:pic>
        <p:nvPicPr>
          <p:cNvPr id="14" name="Content Placeholder 13">
            <a:extLst>
              <a:ext uri="{FF2B5EF4-FFF2-40B4-BE49-F238E27FC236}">
                <a16:creationId xmlns:a16="http://schemas.microsoft.com/office/drawing/2014/main" id="{75B05D7E-844D-A83B-BF2A-EFA8DE738E23}"/>
              </a:ext>
              <a:ext uri="{C183D7F6-B498-43B3-948B-1728B52AA6E4}">
                <adec:decorative xmlns:adec="http://schemas.microsoft.com/office/drawing/2017/decorative" val="1"/>
              </a:ext>
            </a:extLst>
          </p:cNvPr>
          <p:cNvPicPr>
            <a:picLocks noGrp="1" noChangeAspect="1"/>
          </p:cNvPicPr>
          <p:nvPr>
            <p:ph sz="quarter" idx="17"/>
          </p:nvPr>
        </p:nvPicPr>
        <p:blipFill>
          <a:blip r:embed="rId6">
            <a:extLst>
              <a:ext uri="{96DAC541-7B7A-43D3-8B79-37D633B846F1}">
                <asvg:svgBlip xmlns:asvg="http://schemas.microsoft.com/office/drawing/2016/SVG/main" r:embed="rId7"/>
              </a:ext>
            </a:extLst>
          </a:blip>
          <a:stretch>
            <a:fillRect/>
          </a:stretch>
        </p:blipFill>
        <p:spPr>
          <a:xfrm>
            <a:off x="7251632" y="1792224"/>
            <a:ext cx="3657600" cy="3657600"/>
          </a:xfrm>
        </p:spPr>
      </p:pic>
      <p:pic>
        <p:nvPicPr>
          <p:cNvPr id="3" name="Slide 49">
            <a:hlinkClick r:id="" action="ppaction://media"/>
            <a:extLst>
              <a:ext uri="{FF2B5EF4-FFF2-40B4-BE49-F238E27FC236}">
                <a16:creationId xmlns:a16="http://schemas.microsoft.com/office/drawing/2014/main" id="{CD974139-D844-5D35-0508-851EDAEE8C1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56933" y="6017917"/>
            <a:ext cx="487363" cy="487363"/>
          </a:xfrm>
          <a:prstGeom prst="rect">
            <a:avLst/>
          </a:prstGeom>
        </p:spPr>
      </p:pic>
    </p:spTree>
    <p:extLst>
      <p:ext uri="{BB962C8B-B14F-4D97-AF65-F5344CB8AC3E}">
        <p14:creationId xmlns:p14="http://schemas.microsoft.com/office/powerpoint/2010/main" val="2313653607"/>
      </p:ext>
    </p:extLst>
  </p:cSld>
  <p:clrMapOvr>
    <a:masterClrMapping/>
  </p:clrMapOvr>
  <p:transition spd="med" advTm="114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49000">
              <a:srgbClr val="06304D"/>
            </a:gs>
            <a:gs pos="72000">
              <a:srgbClr val="205D96"/>
            </a:gs>
          </a:gsLst>
          <a:lin ang="108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2E9D4-E577-4DE6-83AE-61BA4BCCE616}"/>
              </a:ext>
            </a:extLst>
          </p:cNvPr>
          <p:cNvSpPr>
            <a:spLocks noGrp="1"/>
          </p:cNvSpPr>
          <p:nvPr>
            <p:ph type="title"/>
          </p:nvPr>
        </p:nvSpPr>
        <p:spPr/>
        <p:txBody>
          <a:bodyPr vert="horz" lIns="68580" tIns="34290" rIns="68580" bIns="34290" rtlCol="0">
            <a:normAutofit/>
          </a:bodyPr>
          <a:lstStyle/>
          <a:p>
            <a:pPr algn="ctr">
              <a:lnSpc>
                <a:spcPct val="90000"/>
              </a:lnSpc>
            </a:pPr>
            <a:r>
              <a:rPr lang="en-US" dirty="0">
                <a:solidFill>
                  <a:schemeClr val="bg1"/>
                </a:solidFill>
              </a:rPr>
              <a:t>End of Presentation</a:t>
            </a:r>
          </a:p>
        </p:txBody>
      </p:sp>
      <p:sp>
        <p:nvSpPr>
          <p:cNvPr id="12" name="Content Placeholder 11">
            <a:extLst>
              <a:ext uri="{FF2B5EF4-FFF2-40B4-BE49-F238E27FC236}">
                <a16:creationId xmlns:a16="http://schemas.microsoft.com/office/drawing/2014/main" id="{5BDDFDA2-6EFA-AF10-6B8F-F2D10D8A8B75}"/>
              </a:ext>
            </a:extLst>
          </p:cNvPr>
          <p:cNvSpPr>
            <a:spLocks noGrp="1"/>
          </p:cNvSpPr>
          <p:nvPr>
            <p:ph sz="quarter" idx="11"/>
          </p:nvPr>
        </p:nvSpPr>
        <p:spPr>
          <a:xfrm>
            <a:off x="609600" y="914400"/>
            <a:ext cx="4979670" cy="4279392"/>
          </a:xfrm>
        </p:spPr>
        <p:txBody>
          <a:bodyPr tIns="822960">
            <a:normAutofit/>
          </a:bodyPr>
          <a:lstStyle/>
          <a:p>
            <a:r>
              <a:rPr lang="en-US" sz="3200" dirty="0">
                <a:solidFill>
                  <a:schemeClr val="bg1"/>
                </a:solidFill>
              </a:rPr>
              <a:t>Thank you for attending NVRA training. If you have any questions, please do not hesitate to contact us.</a:t>
            </a:r>
          </a:p>
        </p:txBody>
      </p:sp>
      <p:pic>
        <p:nvPicPr>
          <p:cNvPr id="17" name="Content Placeholder 16" descr="Colleagues hands in a huddle">
            <a:extLst>
              <a:ext uri="{FF2B5EF4-FFF2-40B4-BE49-F238E27FC236}">
                <a16:creationId xmlns:a16="http://schemas.microsoft.com/office/drawing/2014/main" id="{45AA1563-E56C-55E9-2AA7-FAE1FFC02D81}"/>
              </a:ext>
            </a:extLst>
          </p:cNvPr>
          <p:cNvPicPr>
            <a:picLocks noGrp="1" noChangeAspect="1"/>
          </p:cNvPicPr>
          <p:nvPr>
            <p:ph sz="quarter" idx="13"/>
          </p:nvPr>
        </p:nvPicPr>
        <p:blipFill>
          <a:blip r:embed="rId5"/>
          <a:stretch>
            <a:fillRect/>
          </a:stretch>
        </p:blipFill>
        <p:spPr>
          <a:xfrm>
            <a:off x="6340475" y="1364192"/>
            <a:ext cx="5241925" cy="3494616"/>
          </a:xfrm>
          <a:prstGeom prst="rect">
            <a:avLst/>
          </a:prstGeom>
          <a:noFill/>
          <a:effectLst>
            <a:softEdge rad="635000"/>
          </a:effectLst>
        </p:spPr>
      </p:pic>
      <p:sp>
        <p:nvSpPr>
          <p:cNvPr id="10" name="Slide Number Placeholder 9">
            <a:extLst>
              <a:ext uri="{C183D7F6-B498-43B3-948B-1728B52AA6E4}">
                <adec:decorative xmlns:adec="http://schemas.microsoft.com/office/drawing/2017/decorative" val="1"/>
              </a:ext>
            </a:extLst>
          </p:cNvPr>
          <p:cNvSpPr>
            <a:spLocks noGrp="1"/>
          </p:cNvSpPr>
          <p:nvPr>
            <p:ph type="sldNum" sz="quarter" idx="2"/>
          </p:nvPr>
        </p:nvSpPr>
        <p:spPr/>
        <p:txBody>
          <a:bodyPr wrap="none">
            <a:normAutofit/>
          </a:bodyPr>
          <a:lstStyle/>
          <a:p>
            <a:pPr marL="0" marR="0" lvl="0" indent="0" algn="l" defTabSz="457200" rtl="0" eaLnBrk="1" fontAlgn="auto" latinLnBrk="0" hangingPunct="1">
              <a:lnSpc>
                <a:spcPct val="100000"/>
              </a:lnSpc>
              <a:spcBef>
                <a:spcPts val="0"/>
              </a:spcBef>
              <a:spcAft>
                <a:spcPts val="450"/>
              </a:spcAft>
              <a:buClrTx/>
              <a:buSzTx/>
              <a:buFontTx/>
              <a:buNone/>
              <a:tabLst/>
              <a:defRPr/>
            </a:pPr>
            <a:fld id="{F9A8CC36-6166-4CEA-BBCF-FFC3D7EF79DB}" type="slidenum">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450"/>
                </a:spcAft>
                <a:buClrTx/>
                <a:buSzTx/>
                <a:buFontTx/>
                <a:buNone/>
                <a:tabLst/>
                <a:defRPr/>
              </a:pPr>
              <a:t>49</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 name="Slide 50">
            <a:hlinkClick r:id="" action="ppaction://media"/>
            <a:extLst>
              <a:ext uri="{FF2B5EF4-FFF2-40B4-BE49-F238E27FC236}">
                <a16:creationId xmlns:a16="http://schemas.microsoft.com/office/drawing/2014/main" id="{86E8AEC2-3D9A-B314-B688-CAAE2F0CEA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5918" y="6161546"/>
            <a:ext cx="487363" cy="487363"/>
          </a:xfrm>
          <a:prstGeom prst="rect">
            <a:avLst/>
          </a:prstGeom>
        </p:spPr>
      </p:pic>
    </p:spTree>
    <p:extLst>
      <p:ext uri="{BB962C8B-B14F-4D97-AF65-F5344CB8AC3E}">
        <p14:creationId xmlns:p14="http://schemas.microsoft.com/office/powerpoint/2010/main" val="365185046"/>
      </p:ext>
    </p:extLst>
  </p:cSld>
  <p:clrMapOvr>
    <a:masterClrMapping/>
  </p:clrMapOvr>
  <p:transition spd="med" advTm="895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White">
  <a:themeElements>
    <a:clrScheme name="Custom 3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9F93569CE05147B21C5A18A2874FDD" ma:contentTypeVersion="17" ma:contentTypeDescription="Create a new document." ma:contentTypeScope="" ma:versionID="b3a12aa1d4b0b987f4da25f2d922f8a5">
  <xsd:schema xmlns:xsd="http://www.w3.org/2001/XMLSchema" xmlns:xs="http://www.w3.org/2001/XMLSchema" xmlns:p="http://schemas.microsoft.com/office/2006/metadata/properties" xmlns:ns2="4a7c050e-656f-4a5d-b04a-1ef0cb6cbdb7" xmlns:ns3="275986ff-652a-4b0d-97e3-ba88febbc6e8" targetNamespace="http://schemas.microsoft.com/office/2006/metadata/properties" ma:root="true" ma:fieldsID="8a7ee14250bada85920a0272ad1abb90" ns2:_="" ns3:_="">
    <xsd:import namespace="4a7c050e-656f-4a5d-b04a-1ef0cb6cbdb7"/>
    <xsd:import namespace="275986ff-652a-4b0d-97e3-ba88febbc6e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c050e-656f-4a5d-b04a-1ef0cb6cb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9ddac27-d884-43f0-8858-39ef05015eb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ink" ma:index="24"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5986ff-652a-4b0d-97e3-ba88febbc6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1e8054c-8597-440d-a88e-8abcfb0083ee}" ma:internalName="TaxCatchAll" ma:showField="CatchAllData" ma:web="275986ff-652a-4b0d-97e3-ba88febbc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AW xmlns="http://www.net-centric.com/PAWPP">
  <Shape xmlns="" ID="3aIs0pc1jziqT8S4rf8ZtJv5LhM=" pdftag="H1" isBookmarkSet="no" bookmark="yes" Order="_x0031_"/>
  <Shape xmlns="" ID="SXida6rpbk0PbLAf+fqi+8d1GXY=" pdftag="_x005B_Artifact_x005D_" isBookmarkSet="no"/>
  <Shape xmlns="" ID="ybIPnnu+iw40IBYpws2vdu0N670=" pdftag="P" isBookmarkSet="no" Order="_x0033_"/>
  <Shape xmlns="" ID="/3N5ONgbbCWWzHp0I8ksgA4ZmqU=" isBookmarkSet="no" Order="_x0037_" formula="no" inline="no" validate="no" artifact="_x0031_" pdftag="_x005B_Artifact_x005D_"/>
  <Shape xmlns="" ID="W/PMCdtdJNDLcEWDQ5dN5BcE2LQ=" pdftag="P" isBookmarkSet="no" Order="_x0032_"/>
  <Shape xmlns="" ID="Z38zlsasAMwVo1uW3+lPwuSml/M=" isBookmarkSet="no" Order="_x0036_" formula="no" pdftag="Figure" artifact="_x0030_" inline="no" validate="no"/>
  <Shape xmlns="" ID="ckmrALvGGS8ArD3ex7cNxqCA2Y4=" isBookmarkSet="no" Order="_x0034_" artifact="_x0031_" pdftag="_x005B_Artifact_x005D_" formula="no" inline="no" validate="no"/>
  <Shape xmlns="" ID="mRc7arsC0ewMq7RTnQO0DHAOCPg=" pdftag="Figure" isBookmarkSet="no" Order="_x0035_" artifact="_x0031_" formula="no" inline="no" validate="no"/>
  <Shape xmlns="" ID="NdmJH/u7m79RNaHoBvNBgdmJemM=" pdftag="Figure" isBookmarkSet="no" Order="_x0038_" artifact="_x0031_" formula="no" inline="no" validate="no"/>
  <HyperLink xmlns="" ID="vKAwXdd4qE1fbydc7ImvV/GGV/A=206976616455.68913_483.3049" plainAltText="https:_x002F__x002F_www.sos.ca.gov_x002F_elections_x002F_voter-registration_x002F_nvra_x002F_voter-registration-"/>
  <HyperLink xmlns="" ID="vKAwXdd4qE1fbydc7ImvV/GGV/A=-189327056255.68913_503.3049" plainAltText="agencies_x002F_vr-agency-contact-roster_x002F_"/>
  <HyperLink xmlns="" ID="K+HnQPKEgYgWnHcIepinRdcTqho=-1171220336114.0666_181.6295" plainAltText="https:_x002F__x002F_www.cdss.ca.gov_x002F_county-offices"/>
  <HyperLink xmlns="" ID="K+HnQPKEgYgWnHcIepinRdcTqho=-1678627986114.0666_241.6295" plainAltText="https:_x002F__x002F_m.wic.ca.gov_x002F_Clinics_x002F_ClinicSearch.aspx"/>
  <HyperLink xmlns="" ID="bylIx2ObqTA/sQtbvyJFsFKSnS4=1280836338113.9979_179.1072" plainAltText="https:_x002F__x002F_www.dor.ca.gov_x002F_Home_x002F_FindAnOffice"/>
  <HyperLink xmlns="" ID="bylIx2ObqTA/sQtbvyJFsFKSnS4=1781729296113.9979_237.1072" plainAltText="http:_x002F__x002F_cfilc.org_x002F_find-ilc_x002F_"/>
  <HyperLink xmlns="" ID="bylIx2ObqTA/sQtbvyJFsFKSnS4=-865010942113.9979_295.1072" plainAltText="https:_x002F__x002F_www.cdss.ca.gov_x002F_inforesources_x002F_county-ihss-offices"/>
  <HyperLink xmlns="" ID="bylIx2ObqTA/sQtbvyJFsFKSnS4=-123726966113.9979_353.1072" plainAltText="https:_x002F__x002F_www.dds.ca.gov_x002F_rc_x002F_listings_x002F_"/>
  <HyperLink xmlns="" ID="bylIx2ObqTA/sQtbvyJFsFKSnS4=1672357249113.9979_411.1072" plainAltText="https:_x002F__x002F_www.cdss.ca.gov_x002F_cdssweb_x002F_entres_x002F_pdf_x002F_ODA_x002F__x0020__x0020__x0020__x0020__x0020__x0020__x0020__x0020__x0020__x0020__x0020__x0020__x0020__x0020__x0020__x0020__x0020__x0020__x0020__x0020__x0020__x0020__x0020_"/>
  <HyperLink xmlns="" ID="bylIx2ObqTA/sQtbvyJFsFKSnS4=1993290477113.9979_434.1072" plainAltText="DeafAccessProgram.pdf"/>
  <HyperLink xmlns="" ID="bylIx2ObqTA/sQtbvyJFsFKSnS4=1770830523113.9979_492.1072" plainAltText="https:_x002F__x002F_www.dhcs.ca.gov_x002F_provgovpart"/>
  <HyperLink xmlns="" ID="2W6HDCyfzHA31MJ7M4syjXd0Lpk=1697486310130.793_347.425" plainAltText="https:_x002F__x002F_www.sos.ca.gov_x002F_elections_x002F_voter-registration_x002F_nvra_x002F_reports_x002F_"/>
  <HyperLink xmlns="" ID="M5MmCPU4qQiPT13Sm2ny8y+rdRE=1697486310113.9972_181.7491" plainAltText="https:_x002F__x002F_www.sos.ca.gov_x002F_elections_x002F_voter-registration_x002F_nvra_x002F_reports_x002F_"/>
  <HyperLink xmlns="" ID="5krOEhIvkdnslcriePm8Dh6FHQs=917778557114.0991_178.8555" plainAltText="http:_x002F__x002F_www.sos.ca.gov_x002F_elections_x002F_voter-registration_x002F_nvra_x002F_training_x002F_voter-preference-forms_x002F__x0020_"/>
  <HyperLink xmlns="" ID="yhxd2kEk/Zg8xUEpJa+S9s+dlCc=331484048493.92_256.1543" plainAltText="https:_x002F__x002F_elections.cdn.so"/>
  <HyperLink xmlns="" ID="yhxd2kEk/Zg8xUEpJa+S9s+dlCc=740263812493.92_292.1543" plainAltText="s.ca.gov_x002F_pdfs_x002F_quick-"/>
  <HyperLink xmlns="" ID="yhxd2kEk/Zg8xUEpJa+S9s+dlCc=1328780865493.92_328.1543" plainAltText="guide-vrc.pdf"/>
  <HyperLink xmlns="" ID="bOjU+M1j0yX9/ncEajP13YbiRh4=-95182879655.20016_143.7123" plainAltText="www.sos.ca.gov_x002F_elections_x002F_voter-registration_x002F_nvra_x002F_reports_x002F_"/>
  <HyperLink xmlns="" ID="qKUVYy6VS6THvfGlGSro49azPuc=805964452358.4301_480.165" plainAltText="https:_x002F__x002F_www.sos.ca.gov_x002F_elections_x002F_voter-"/>
  <HyperLink xmlns="" ID="qKUVYy6VS6THvfGlGSro49azPuc=49507634655.95504_500.165" plainAltText="registration_x002F_nvra_x002F_voter-registration-agencies_x002F_nvra-agency-guidance-letters_x002F_"/>
  <HyperLink xmlns="" ID="bb3snt/C6ydKmRnIy2VtqWq8y+M=786085430114.5806_178.5411" plainAltText="https:_x002F__x002F_www.sos.ca.gov_x002F_elections_x002F_voter-registration_x002F_nvra_x002F_county-reporting-responsibilities_x002F_"/>
  <HyperLink xmlns="" ID="bb3snt/C6ydKmRnIy2VtqWq8y+M=2057710971114.5806_236.5411" plainAltText="https:_x002F__x002F_www.sos.ca.gov_x002F_elections_x002F_voter-registration_x002F_nvra_x002F_laws-standards_x002F_nvra-manual_x002F_"/>
  <HyperLink xmlns="" ID="bb3snt/C6ydKmRnIy2VtqWq8y+M=408874876114.5806_294.5411" plainAltText="https:_x002F__x002F_www.sos.ca.gov_x002F_elections_x002F_voter-registration_x002F_nvra_x002F_training_x002F_"/>
  <HyperLink xmlns="" ID="bb3snt/C6ydKmRnIy2VtqWq8y+M=562022900114.5806_352.5411" plainAltText="https:_x002F__x002F_www.sos.ca.gov_x002F_elections_x002F_voting-resources_x002F_voters-disabilities_x002F_"/>
  <HyperLink xmlns="" ID="bb3snt/C6ydKmRnIy2VtqWq8y+M=-1711906680114.5806_410.5411" plainAltText="https:_x002F__x002F_www.sos.ca.gov_x002F_elections_x002F_voting-resources_x002F_voting-california_x002F_who-can-vote-"/>
  <HyperLink xmlns="" ID="bb3snt/C6ydKmRnIy2VtqWq8y+M=-1861324780114.5806_433.5411" plainAltText="california_x002F_voting-rights-californians_x002F_"/>
  <HyperLink xmlns="" ID="9obtS/jY1FG6EqGXHrDn2x2WGQY=-148582587556.08063_146.6116" plainAltText="sos.ca.gov"/>
  <HyperLink xmlns="" ID="9obtS/jY1FG6EqGXHrDn2x2WGQY=185952314956.08063_175.4117" plainAltText="RegisterToVote.ca.gov"/>
  <HyperLink xmlns="" ID="AeNLwPQM7YpmXVJXtIpHGZXgsoU=-1365336574114.66_223.2" plainAltText="www.sos.ca.gov_x002F_elections_x002F_voter-registration_x002F_nvra_x002F_contact_x002F_"/>
  <HyperLink xmlns="" ID="+yXFkRsUUoJT836kxfQLGRhQDyg=1088781024163.5351_205.2" plainAltText="nvra_x0040_sos.ca.gov"/>
  <HyperLink xmlns="" ID="+yXFkRsUUoJT836kxfQLGRhQDyg=158738476114.6601_297" plainAltText="www.sos.ca.gov_x002F_elections_x002F_voter-registration_x002F_nvra_x002F_"/>
  <HyperLink xmlns="" ID="+yXFkRsUUoJT836kxfQLGRhQDyg=-1878987854114.6601_325.8" plainAltText="www.sos.ca.gov_x002F_elections_x002F_voter-registration_x002F_nvra_x002F_training"/>
  <Shape xmlns="" ID="5UIBnkda21fVDR5Txfy6779VB94=" pdftag="" Order="_x0031_"/>
  <Shape xmlns="" ID="TovUW1LAZHAPGfIcHW9Ktfr+hG4=" pdftag="" Order="_x0039_"/>
  <Shape xmlns="" ID="X2ok6mTl1Ejz+wkpH7iKFa6tib4=" pdftag="" Order="_x0032_"/>
  <Shape xmlns="" ID="D3QKHWm5HOqc9gyv4OI+ei5Wa60=" pdftag="" Order="_x0033_"/>
  <Shape xmlns="" ID="bgOtAx0rG3i0GwsYXWL2XCEcWTo=" pdftag="" Order="_x0035_" artifact="_x0031_" formula="no" inline="no" validate="no"/>
  <Shape xmlns="" ID="5U0jmWX5f+bj8XQypGqGY1D3WnQ=" pdftag="" Order="_x0036_"/>
  <Shape xmlns="" ID="V1tKDBQnGYikDeVl5OMLF/9Ffps=" pdftag="" Order="_x0037_"/>
  <Shape xmlns="" ID="iJiMEUYDS9cFkV7KebuS7hHQ3y8=" pdftag="" Order="_x0034_" artifact="_x0031_" formula="no" inline="no" validate="no"/>
  <Shape xmlns="" ID="xR8u3ytPyMARkWQG+g7X7BBWYhs=" pdftag="" Order="_x0038_" artifact="_x0031_" formula="no" inline="no" validate="no"/>
  <Shape xmlns="" ID="tTadAhhJOCLxL1eCl4l0CXoHA9A=" pdftag="" Order="_x0031_"/>
  <Shape xmlns="" ID="qATBCaKFkYyq5PyreWH5Hbp2KeM=" pdftag="" Order="_x0037_"/>
  <Shape xmlns="" ID="XkEMbS2M7lvZoXYMcuLm0QedLgE=" pdftag="" Order="_x0032_"/>
  <Shape xmlns="" ID="XE1qx2vVh88mxrGbDNcPGCjIXy8=" pdftag="" Order="_x0033_"/>
  <Shape xmlns="" ID="M7EZo8smbhWER9g0tVNVVTCV1ZY=" pdftag="" Order="_x0034_"/>
  <Shape xmlns="" ID="VJBWF0CmKQtUR69Y6MzXw+sjxv0=" pdftag="" Order="_x0036_" artifact="_x0031_" formula="no" inline="no" validate="no"/>
  <Shape xmlns="" ID="cSfF54lfC0hYOm9pwbPhm0zS2F4=" pdftag="" Order="_x0035_" artifact="_x0031_" formula="no" inline="no" validate="no"/>
  <Shape xmlns="" ID="B+gdE2TjnjC4BIsUn8wWcM6JDSI=" pdftag="" Order="_x0031_"/>
  <Shape xmlns="" ID="2C4Hnm4fyfMoJixOnv72cu7uEP4=" pdftag="" Order="_x0037_"/>
  <Shape xmlns="" ID="sLnGh3yvprUUBh4yoMV/riAJdXA=" pdftag="" Order="_x0032_"/>
  <Shape xmlns="" ID="aGMkVQdA8mQF7MBUa0uj50pgu/c=" pdftag="" Order="_x0033_"/>
  <Shape xmlns="" ID="5tMdMm1zahAk3HkMZJQq+H4S4mA=" pdftag="" Order="_x0034_"/>
  <Shape xmlns="" ID="YpWlsCKauVsxmuDIn2nYBgAguck=" pdftag="" Order="_x0036_" artifact="_x0031_" formula="no" inline="no" validate="no"/>
  <Shape xmlns="" ID="CbLIr+vmsemqFpXexyodZBX5ckg=" pdftag="" Order="_x0035_" artifact="_x0031_" formula="no" inline="no" validate="no"/>
  <Shape xmlns="" ID="2VEya7WSvQp9DFBbNaRpR3ou9YE=" pdftag="" Order="_x0031_"/>
  <Shape xmlns="" ID="mM+yLlCozVXm+COH9g/vCNzoIyY=" pdftag="" Order="_x0038_"/>
  <Shape xmlns="" ID="/QVZTLGE/VKweEyLWXZkJMJiA+o=" pdftag="" Order="_x0032_"/>
  <Shape xmlns="" ID="NwDzr5hhepGemc+d4rfTCHYAR8w=" pdftag="" Order="_x0033_"/>
  <Shape xmlns="" ID="nwpFaCgC575LGlFwaw+jTfshh8w=" pdftag="" Order="_x0035_" artifact="_x0031_" formula="no" inline="no" validate="no"/>
  <Shape xmlns="" ID="Z64P7RVeuwSvd3rtU/pPUCArz04=" pdftag="" Order="_x0034_"/>
  <Shape xmlns="" ID="Wl6NV+lAHjgo2IRD+PiUXeDbIuA=" pdftag="" Order="_x0037_" artifact="_x0031_" formula="no" inline="no" validate="no"/>
  <Shape xmlns="" ID="RjvkiYYUNCPkGX2hRv9NCU3CuQ0=" pdftag="" Order="_x0036_" artifact="_x0031_" formula="no" inline="no" validate="no"/>
  <Shape xmlns="" ID="8EqAiHwmmDEh9nRZi3YinjEUnNE=" pdftag="" Order="_x0031_"/>
  <Shape xmlns="" ID="6/rH94PxlW68vt1vMppGY14vXzA=" pdftag="" Order="_x0037_"/>
  <Shape xmlns="" ID="24Tcn1mSit0EeKsKotyJynOvp4Y=" pdftag="" Order="_x0032_"/>
  <Shape xmlns="" ID="SmSTNucTn5uIayhTDAl5WoVf1rA=" pdftag="" Order="_x0033_"/>
  <Shape xmlns="" ID="2e3NR211G2TSmEmjyfmpvxub0Ac=" pdftag="" Order="_x0034_"/>
  <Shape xmlns="" ID="DGP6gfLwO/fTKO7cRP8Gu2WbKKk=" pdftag="" Order="_x0036_" artifact="_x0031_" formula="no" inline="no" validate="no"/>
  <Shape xmlns="" ID="cMeuKRDqM8HII0es1yVCLTQ/KEQ=" pdftag="" Order="_x0035_" artifact="_x0031_" formula="no" inline="no" validate="no"/>
  <Shape xmlns="" ID="qYRiY7PWyPXxgdo9+rT7+Xxc3x0=" pdftag="" Order="_x0031_"/>
  <Shape xmlns="" ID="wiVJhzXUCgZMEToljbqzNdU4klk=" pdftag="" Order="_x0037_"/>
  <Shape xmlns="" ID="DAY1liVI3RpLFnDJhUqFDSnf8cs=" pdftag="" Order="_x0032_"/>
  <Shape xmlns="" ID="kKp/x+SPskCMEy5yoelddI94FzQ=" pdftag="" Order="_x0033_"/>
  <Shape xmlns="" ID="cZrK62z5ctLZB18JKdwRd76TAK0=" pdftag="" Order="_x0034_"/>
  <Shape xmlns="" ID="493MulMlV/jlWuTB2XSgu1Z220c=" pdftag="" Order="_x0035_" artifact="_x0031_" formula="no" inline="no" validate="no"/>
  <Shape xmlns="" ID="t4EdNqZ0tnfyrS3jLOsUL8XqI/c=" pdftag="" Order="_x0036_" artifact="_x0031_" formula="no" inline="no" validate="no"/>
  <Shape xmlns="" ID="1u5A+6fES8UaklZeAx9cvq+sr30=" pdftag="" Order="_x0031_"/>
  <Shape xmlns="" ID="SsgrC4dNQP3Bebk8bWwEf/eCg2U=" pdftag="" Order="_x0037_"/>
  <Shape xmlns="" ID="ykwX6dYsTKhot9ljqlhVS+7Be3E=" pdftag="" Order="_x0032_"/>
  <Shape xmlns="" ID="eBnY3y4YKqeNbcgM5Q5yWey9lRY=" pdftag="" Order="_x0033_"/>
  <Shape xmlns="" ID="ajhUFnwgGwJflukV8JGCO1/F1+E=" pdftag="" Order="_x0035_" artifact="_x0031_" formula="no" inline="no" validate="no"/>
  <Shape xmlns="" ID="xB9aUTbJ9XFdyouH4ShbMVyloSI=" pdftag="" Order="_x0034_"/>
  <Shape xmlns="" ID="2V134dGHskhZnTFDTQXxwmeok0E=" pdftag="" Order="_x0036_" artifact="_x0031_" formula="no" inline="no" validate="no"/>
  <Shape xmlns="" ID="M74y8/01Z5QCOIyNDRVOZ0xpgnc=" pdftag="" Order="_x0031_"/>
  <Shape xmlns="" ID="Xh49vYEkJZEKs0dPVtJ/Ogj66tA=" pdftag="" Order="_x0038_"/>
  <Shape xmlns="" ID="mCvFMoSBj2qwD81JTMC1+v+6JNw=" pdftag="" Order="_x0032_"/>
  <Shape xmlns="" ID="squkVS8vOpbWt3Mix2oaydyIfa0=" pdftag="" Order="_x0033_"/>
  <Shape xmlns="" ID="XMzw+NLkgXVVIikDfyhc4l9ccU8=" pdftag="" Order="_x0034_"/>
  <Shape xmlns="" ID="vKAwXdd4qE1fbydc7ImvV/GGV/A=" pdftag="" Order="_x0036_"/>
  <Shape xmlns="" ID="ImKHisLBSmys++wKRWboMpUbM3w=" pdftag="" Order="_x0035_" artifact="_x0031_" formula="no" inline="no" validate="no"/>
  <Shape xmlns="" ID="lz0FBiq+DOaSqFiTLKJitL1DLTA=" pdftag="" Order="_x0037_" artifact="_x0031_" formula="no" inline="no" validate="no"/>
  <Shape xmlns="" ID="b604OYNeYY3V2R0KeRrLS6BBHoM=" pdftag="" Order="_x0031_"/>
  <Shape xmlns="" ID="0TiPuEEPdAZ7m6jy0gfKq4sEKac=" pdftag="" Order="_x0036_"/>
  <Shape xmlns="" ID="+CWg3mxc48AjRvdiI38fRsGZIJs=" pdftag="" Order="_x0032_"/>
  <Shape xmlns="" ID="f8gC+FPBuSeuvpc1ul3Wo80JoT8=" pdftag="" Order="_x0033_"/>
  <Shape xmlns="" ID="ywPa5HqKO88NujI0TqGwlr1omYg=" pdftag="" Order="_x0034_"/>
  <Shape xmlns="" ID="XkdAsOBLJfCULKy7YDVxzEDYLKA=" pdftag="" Order="_x0035_" artifact="_x0031_" formula="no" inline="no" validate="no"/>
  <Shape xmlns="" ID="GDDfTPIl/7pqj+NmL27CrTiAN9g=" pdftag="" Order="_x0031_"/>
  <Shape xmlns="" ID="kC3lJXqHa4Ae+ygyCAi/tNnhUMg=" pdftag="" Order="_x0036_"/>
  <Shape xmlns="" ID="Pq7+KYoRLm3O6xul4esXsXujI+Y=" pdftag="" Order="_x0032_"/>
  <Shape xmlns="" ID="5tmf/WUCubpjB6la32BKisU3pSY=" pdftag="" Order="_x0033_"/>
  <Shape xmlns="" ID="Sb6qvT7CNttkwsXDJm/6PVg7P3s=" pdftag="" Order="_x0034_"/>
  <Shape xmlns="" ID="JsvZepWogj0a0d1zbiC5cjvhoH8=" pdftag="" Order="_x0035_" artifact="_x0031_" formula="no" inline="no" validate="no"/>
  <Shape xmlns="" ID="DO23ZrYPFJO+AA0quLTCwWEt6Bk=" pdftag="" Order="_x0031_9"/>
  <Shape xmlns="" ID="YKz65KqUEVIN+l8eqkOw/e9nhWI=" pdftag="" Order="_x0031_"/>
  <Shape xmlns="" ID="lYNyjn4AKKBIp6+i7+IrJiumvQw=" pdftag="" Order="_x0032_"/>
  <Shape xmlns="" ID="s0IwdM1WwUiICBcPJGjt9KiIQ5k=" pdftag="" Order="_x0033_"/>
  <Shape xmlns="" ID="IpzLVFYgGplARUG+Tj4pScPf62Y=" pdftag="" Order="_x0034_"/>
  <Shape xmlns="" ID="dIHCG9m4nPowN87KSNG2IIVStwY=" Order="_x0037_" formula="no" pdftag="Figure" artifact="_x0030_" inline="no" validate="no"/>
  <Shape xmlns="" ID="9w8NEwJxPuhTVI39YLJUk8i8BvE=" Order="_x0031_1" artifact="_x0031_" pdftag="_x005B_Artifact_x005D_" formula="no" inline="no" validate="no"/>
  <Shape xmlns="" ID="LiL1+2o8W8yu/SscLFu32CYECIA=" Order="_x0031_0" formula="no" inline="no" artifact="_x0031_" pdftag="_x005B_Artifact_x005D_" validate="no"/>
  <Shape xmlns="" ID="eznhclUsi9wTNsB8NLigNdDMTMM=" pdftag="" Order="_x0038_"/>
  <Shape xmlns="" ID="oxZ+8w0wKKWAY+eY4dKiLWiR2dw=" Order="_x0039_" formula="no" inline="no" artifact="_x0031_" pdftag="_x005B_Artifact_x005D_" validate="no"/>
  <Shape xmlns="" ID="gtXLE30CnpYxDw0E4xIgRMvs288=" pdftag="" Order="_x0031_3" artifact="_x0031_" formula="no" inline="no" validate="no"/>
  <Shape xmlns="" ID="+3E3xGum9RxQ2q6J7jT3yd2zOVs=" pdftag="" Order="_x0031_2" artifact="_x0031_" formula="no" inline="no" validate="no"/>
  <Shape xmlns="" ID="cG/xKts/IFaUgJdEKzqFHFezgZE=" pdftag="" Order="_x0031_4"/>
  <Shape xmlns="" ID="B7vq4PRf/HKHS5hLzSk6BP9rdc0=" pdftag="" Order="_x0031_7"/>
  <Shape xmlns="" ID="b04jujrHngggf2Fq6dHqhOg46IY=" pdftag="" Order="_x0031_5"/>
  <Shape xmlns="" ID="qJ5ffl6l07xnuLpShDlgugukkns=" pdftag="" Order="_x0031_6"/>
  <Shape xmlns="" ID="mIxKl8MgdTyexDFWQXubxCnTlWs=" Order="_x0036_" formula="no" inline="no" artifact="_x0031_" pdftag="_x005B_Artifact_x005D_" validate="no"/>
  <Shape xmlns="" ID="s6gj/jEIQgp/rkdloBNbzlyL1r0=" pdftag="" Order="_x0035_" artifact="_x0031_" formula="no" inline="no" validate="no"/>
  <Shape xmlns="" ID="XeLQBekWHD7v8GkMPckEH0WFvfM=" pdftag="" Order="_x0031_8" artifact="_x0031_" formula="no" inline="no" validate="no"/>
  <Shape xmlns="" ID="fwP6j2zf1vrEnRNbry8OH9QEQeQ=" pdftag="" Order="_x0031_"/>
  <Shape xmlns="" ID="N8vpRBopD4mR2M7fx8dM97LspP4=" pdftag="" Order="_x0037_"/>
  <Shape xmlns="" ID="mL5Tst49WMGHND2+H9t3jrZgY/4=" pdftag="" Order="_x0032_"/>
  <Shape xmlns="" ID="3GaDD/WfNr9toWxHfB9qqFCPN/A=" pdftag="" Order="_x0033_"/>
  <Shape xmlns="" ID="d3vJT8UeB1gaRfV0v8j9Z8VSpME=" pdftag="" Order="_x0034_"/>
  <Shape xmlns="" ID="i26cBbvErxrPGlQGem4ESskXQiE=" pdftag="" Order="_x0036_" artifact="_x0031_" formula="no" inline="no" validate="no"/>
  <Shape xmlns="" ID="OVp5JVWDkIwSgIM2Et5Zl7A0dNc=" pdftag="" Order="_x0035_" artifact="_x0031_" formula="no" inline="no" validate="no"/>
  <Shape xmlns="" ID="Mh2sNXPs2RnLymMZdJ0PqvbpRfo=" pdftag="" Order="_x0031_"/>
  <Shape xmlns="" ID="Zn/CTb6cyDL9g3aXwD/LbrqsZF4=" pdftag="" Order="_x0037_"/>
  <Shape xmlns="" ID="B7B19BgWleh4AbKTk0tvFLfNxOs=" pdftag="" Order="_x0032_"/>
  <Shape xmlns="" ID="tA3ceO9ZKBejQ6jqW/si9TgqZLM=" pdftag="" Order="_x0033_"/>
  <Shape xmlns="" ID="Ev/d0LEhpdSUw6pcPsJl+JX5NdM=" pdftag="" Order="_x0034_"/>
  <Shape xmlns="" ID="KFbDwZO9dMk1gdA9o11iOTnBDlM=" pdftag="" Order="_x0036_" artifact="_x0031_" formula="no" inline="no" validate="no"/>
  <Shape xmlns="" ID="RrU2uB3C5vv+SgZ4Fs3i6/+KN1w=" pdftag="" Order="_x0035_" artifact="_x0031_" formula="no" inline="no" validate="no"/>
  <Shape xmlns="" ID="OhQpSAo/GJrQ8s7v/X2KOlXQhVc=" pdftag="" Order="_x0031_"/>
  <Shape xmlns="" ID="OpN76bPm2f9NwxWQwGoTXl3ds7E=" pdftag="" Order="_x0037_"/>
  <Shape xmlns="" ID="xPBIbRfSIdq5sM/JJJsTM4vGvrs=" pdftag="" Order="_x0032_"/>
  <Shape xmlns="" ID="5HBti+fo4WvcK5OaZtfK53GUH8A=" pdftag="" Order="_x0033_"/>
  <Shape xmlns="" ID="1qRwkYjWoQKJVoAogjbOIxBCBzk=" pdftag="" Order="_x0034_"/>
  <Shape xmlns="" ID="chV7blY+j5VF3MWrGKEZ8wsT4TU=" pdftag="" Order="_x0036_" artifact="_x0031_" formula="no" inline="no" validate="no"/>
  <Shape xmlns="" ID="V2RO8m+4SvXrlTjMOslGFhfnXV8=" pdftag="" Order="_x0035_" artifact="_x0031_" formula="no" inline="no" validate="no"/>
  <Shape xmlns="" ID="12+YZd962NJsoWWAVvQ/5rmyUbI=" pdftag="" Order="_x0031_"/>
  <Shape xmlns="" ID="a9HJaXovnwWvwLGjZQ44lEx/DWM=" pdftag="" Order="_x0037_"/>
  <Shape xmlns="" ID="L7DVm8kVC+6N/YFL8tFpDxDWbB8=" pdftag="" Order="_x0032_"/>
  <Shape xmlns="" ID="0PIswBdO5JDE+7ZiLvmaEXkc5Fo=" pdftag="" Order="_x0033_"/>
  <Shape xmlns="" ID="dksmsAxc6USTD0cAtH8qTXIf2Uc=" pdftag="" Order="_x0034_"/>
  <Shape xmlns="" ID="rKhWpfWLKUMutYc+YaDEBxIFdBE=" pdftag="" Order="_x0036_" artifact="_x0031_" formula="no" inline="no" validate="no"/>
  <Shape xmlns="" ID="RtVDJQ7GTGoFjIWqir8acrr0MbU=" pdftag="" Order="_x0035_" artifact="_x0031_" formula="no" inline="no" validate="no"/>
  <Shape xmlns="" ID="iIL2yIsMqp76fN7z8RxFneNcWC4=" pdftag="" Order="_x0031_9"/>
  <Shape xmlns="" ID="lDeZ0lUMd/a2GEIB4rMI7tQS71M=" pdftag="" Order="_x0031_"/>
  <Shape xmlns="" ID="FJt8z9YZwMcazz/k6l6p7e83rtM=" pdftag="" Order="_x0032_"/>
  <Shape xmlns="" ID="JJU5MF93DPZZpVC68MFClcguMLE=" pdftag="" Order="_x0033_"/>
  <Shape xmlns="" ID="/+xl0zM+XavJU3yg6ql3ALyYeDg=" pdftag="" Order="_x0034_"/>
  <Shape xmlns="" ID="6bGJfg+ZYDyTZsu/HB++Ix3p4Cs=" Order="_x0037_" formula="no" inline="no" artifact="_x0031_" pdftag="_x005B_Artifact_x005D_" validate="no"/>
  <Shape xmlns="" ID="oOISLAod5YOsVnbywkTCW5vsCjc=" pdftag="" Order="_x0038_"/>
  <Shape xmlns="" ID="siTT58iGUbV7c2S6luz+VAl7NFw=" Order="_x0039_" formula="no" inline="no" artifact="_x0031_" pdftag="_x005B_Artifact_x005D_" validate="no"/>
  <Shape xmlns="" ID="1G3ibZxELDPlSOUQlBFBGirPRq4=" pdftag="" Order="_x0031_1" artifact="_x0031_" formula="no" inline="no" validate="no"/>
  <Shape xmlns="" ID="NoQEZ6rpIEEYwstEWFHawSoLHvs=" pdftag="" Order="_x0031_0" artifact="_x0031_" formula="no" inline="no" validate="no"/>
  <Shape xmlns="" ID="NgU7EqM7b5UDrDk5z2+mJuRvjmM=" pdftag="" Order="_x0031_3" artifact="_x0031_" formula="no" inline="no" validate="no"/>
  <Shape xmlns="" ID="Atm9GYxFFBcAECYM3oMprtR3Oi4=" pdftag="" Order="_x0031_2" artifact="_x0031_" formula="no" inline="no" validate="no"/>
  <Shape xmlns="" ID="KbYaCho3WdCblHHA86U0HPfYIpo=" pdftag="" Order="_x0031_4"/>
  <Shape xmlns="" ID="trWisP9tEhZhLtVUOWhzKMRwkUo=" pdftag="" Order="_x0031_6"/>
  <Shape xmlns="" ID="+HOscELCt6CooGpJSX503W93yq4=" pdftag="" Order="_x0031_5"/>
  <Shape xmlns="" ID="JAduWtY/OuofE+9qKka3WCBhdR4=" pdftag="" Order="_x0031_7"/>
  <Shape xmlns="" ID="B4Y03D5TmT0s8dy62Js3/uXCHmY=" Order="_x0036_" formula="no" inline="no" artifact="_x0031_" pdftag="_x005B_Artifact_x005D_" validate="no"/>
  <Shape xmlns="" ID="xlVQIw6h4QFiB2e9uYDeTBCdP6s=" pdftag="" Order="_x0035_" artifact="_x0031_" formula="no" inline="no" validate="no"/>
  <Shape xmlns="" ID="dvUPSzzVmByxko5D6TY+p/UJacA=" pdftag="" Order="_x0031_8" artifact="_x0031_" formula="no" inline="no" validate="no"/>
  <Shape xmlns="" ID="k9TCpZyaPzl3hd8BYzwxYOD70ds=" pdftag="" Order="_x0031_"/>
  <Shape xmlns="" ID="XSAyivw+AsJY/MkzfJZF3uKlJ8Y=" pdftag="" Order="_x0037_"/>
  <Shape xmlns="" ID="cqYeUJAF+64tSKtsE8MwEPlLRmA=" pdftag="" Order="_x0032_"/>
  <Shape xmlns="" ID="GBdlgF5fa5Lm5+G3CVqUWAFU4Kk=" pdftag="" Order="_x0033_"/>
  <Shape xmlns="" ID="g5hiLsoLzROKXclxqcnJfHWYcwo=" pdftag="" Order="_x0035_" artifact="_x0031_" formula="no" inline="no" validate="no"/>
  <Shape xmlns="" ID="0BCy2mrooMV9LyL/CysNAAx6clw=" pdftag="" Order="_x0034_"/>
  <Shape xmlns="" ID="cHTZMO2UTMwVvCZNDNlltlCOQLM=" pdftag="" Order="_x0036_" artifact="_x0031_" formula="no" inline="no" validate="no"/>
  <Shape xmlns="" ID="/ZmRqEvwqCvYYSdoPApBI/5Kws4=" pdftag="" Order="_x0031_"/>
  <Shape xmlns="" ID="yWTt/gOHyq0voPOLylKsS1OwsB4=" pdftag="" Order="_x0036_"/>
  <Shape xmlns="" ID="31e4fHLkz0FmHc9ydVpHlnz/tjk=" pdftag="" Order="_x0032_"/>
  <Shape xmlns="" ID="ZdGklf5/KWCAjo33XU5OrvVbV4E=" pdftag="" Order="_x0033_"/>
  <Shape xmlns="" ID="O3zDYI6r1xKUhlqyAcpPRSf0wcM=" pdftag="" Order="_x0034_"/>
  <Shape xmlns="" ID="o8hynwdDIlSQJ1nwWsIO+SlvAik=" pdftag="" Order="_x0035_" artifact="_x0031_" formula="no" inline="no" validate="no"/>
  <Shape xmlns="" ID="AcCSYxZ4I3cGKjxAUpqbyMZ9TYw=" pdftag="" Order="_x0031_"/>
  <Shape xmlns="" ID="Wcv+9CZwtnnvS3bK8uBMGPCdtEQ=" pdftag="" Order="_x0036_"/>
  <Shape xmlns="" ID="ssnipaB4yTxJ9XVVp1pvz+i5kKw=" pdftag="" Order="_x0032_"/>
  <Shape xmlns="" ID="Oqh4NJAbn/+9UUo9SwufdFUonEY=" pdftag="" Order="_x0033_"/>
  <Shape xmlns="" ID="99/YLL3MNnOD8AnmIhHnQOHwnf8=" pdftag="" Order="_x0034_"/>
  <Shape xmlns="" ID="UjPx8stBSdvEc+1sw+96vUn+YsE=" pdftag="" Order="_x0035_" artifact="_x0031_" formula="no" inline="no" validate="no"/>
  <Shape xmlns="" ID="T5V43gpWiUlU7MNGMrWLEYy1avg=" pdftag="" Order="_x0031_"/>
  <Shape xmlns="" ID="emQU0gED5Sx9lovNZcS7plAWJ7A=" pdftag="" Order="_x0036_"/>
  <Shape xmlns="" ID="Ej/N0aZ+gzglearTxMp+YlryR/g=" pdftag="" Order="_x0032_"/>
  <Shape xmlns="" ID="t/a924AmSqNFMoVH1DkgFzaKKw8=" pdftag="" Order="_x0033_"/>
  <Shape xmlns="" ID="K+HnQPKEgYgWnHcIepinRdcTqho=" pdftag="" Order="_x0034_"/>
  <Shape xmlns="" ID="V0ysZkn5LN1tOVY1yK7/m0VMMoE=" pdftag="" Order="_x0035_" artifact="_x0031_" formula="no" inline="no" validate="no"/>
  <Shape xmlns="" ID="9Ecz7OTi1hNIFE5hYU3iAWkuO2A=" pdftag="" Order="_x0031_"/>
  <Shape xmlns="" ID="IDRuvqk8yXZ8P0tXcbGC+OF9Nxc=" pdftag="" Order="_x0036_"/>
  <Shape xmlns="" ID="ux2vWtiozE7ygagoy7HjAiAyFt0=" pdftag="" Order="_x0032_"/>
  <Shape xmlns="" ID="lG7i2Z8sswGk2c33FgZ9JYQceQU=" pdftag="" Order="_x0033_"/>
  <Shape xmlns="" ID="bylIx2ObqTA/sQtbvyJFsFKSnS4=" pdftag="" Order="_x0034_"/>
  <Shape xmlns="" ID="h9p55vsIA7aOtmsq/0fe8tbowGo=" pdftag="" Order="_x0035_" artifact="_x0031_" formula="no" inline="no" validate="no"/>
  <Shape xmlns="" ID="H/txjPs7LxnnOOnqR/JJcOQT5Aw=" pdftag="" Order="_x0031_"/>
  <Shape xmlns="" ID="4MHXOOwYjKnB1AAJ6YgMCkBMWmE=" pdftag="" Order="_x0036_"/>
  <Shape xmlns="" ID="UbBkq/Ick9SH+WCQhwcso6Kswzs=" pdftag="" Order="_x0032_"/>
  <Shape xmlns="" ID="QbHAJz4HZVeNMopagb9fc11Wd8Q=" pdftag="" Order="_x0033_"/>
  <Shape xmlns="" ID="dzS2Vf1CVRDYWjCHqND0/GgXvqA=" pdftag="" Order="_x0034_"/>
  <Shape xmlns="" ID="kph/MZ+7b0L7gQy7KlJigz9FymA=" pdftag="" Order="_x0035_" artifact="_x0031_" formula="no" inline="no" validate="no"/>
  <Shape xmlns="" ID="TfznIf2bs6Z4fKcLwZ9FTYEU31w=" pdftag="" Order="_x0031_"/>
  <Shape xmlns="" ID="9F4eHun6veGxigrw2l5o4tAKMAI=" pdftag="" Order="_x0036_"/>
  <Shape xmlns="" ID="IEIY0sZXz99vL/7giKOiK5k2k8A=" pdftag="" Order="_x0032_"/>
  <Shape xmlns="" ID="wjtMZ9muO2B3jP6YPCCdXnkjLIY=" pdftag="" Order="_x0033_"/>
  <Shape xmlns="" ID="l1UXBwCtDGBN0lemqJRCgR5LUHw=" pdftag="" Order="_x0034_"/>
  <Shape xmlns="" ID="iuL8B7uwNd6AUf3bxEjQmLajnWQ=" pdftag="" Order="_x0035_" artifact="_x0031_" formula="no" inline="no" validate="no"/>
  <Shape xmlns="" ID="MVjWwSMNIQkDtDinZ6oJS0I/NDA=" pdftag="" Order="_x0031_"/>
  <Shape xmlns="" ID="nJnOgr1tQavHlkKeng/hMDscYrc=" pdftag="" Order="_x0036_"/>
  <Shape xmlns="" ID="pVPasgPeP+cpq5PeIcOuvFCUmvQ=" pdftag="" Order="_x0032_"/>
  <Shape xmlns="" ID="KRQDQEU67RCDTDQEqSj4VfqTVTA=" pdftag="" Order="_x0033_"/>
  <Shape xmlns="" ID="4f2l6GgZ2Tc4B5zv2x3/l2chxXo=" pdftag="" Order="_x0034_"/>
  <Shape xmlns="" ID="LxuBFvWha0ECdDF9lSiHa3PrFn0=" pdftag="" Order="_x0035_" artifact="_x0031_" formula="no" inline="no" validate="no"/>
  <Shape xmlns="" ID="WyqItdGQDIYirEFJZYboMJQJ/9A=" pdftag="" Order="_x0031_"/>
  <Shape xmlns="" ID="E48dbahy1UG6uFrW0ZQ+o2OLVVU=" pdftag="" Order="_x0036_"/>
  <Shape xmlns="" ID="yCrDdaAiVyCycJfJlu6Yh5oO1SU=" pdftag="" Order="_x0032_"/>
  <Shape xmlns="" ID="42HLNjmwOTzyvbKTygj5iJqpXUE=" pdftag="" Order="_x0033_"/>
  <Shape xmlns="" ID="wnu8DLD/R6ZIofoWsSbCXrKagRM=" pdftag="" Order="_x0034_"/>
  <Shape xmlns="" ID="208gvEQj8pv/fgtqzp4VehhY1YM=" Order="_x0035_" formula="no" inline="no" artifact="_x0031_" pdftag="_x005B_Artifact_x005D_" validate="no"/>
  <Shape xmlns="" ID="r+BGoLXLnFnCTOkYvBLORbX7pXI=" pdftag="" Order="_x0031_"/>
  <Shape xmlns="" ID="ahDdxPu3kgECFo6kNG59gt9ndMg=" pdftag="" Order="_x0038_"/>
  <Shape xmlns="" ID="dGjaR1bLT1Hp1Id/J3oSfi4H3AI=" pdftag="" Order="_x0032_"/>
  <Shape xmlns="" ID="clhlEZI7B5xSlZ7+/waFYF8kZNE=" pdftag="" Order="_x0033_"/>
  <Shape xmlns="" ID="Kytd8pK3y373T11u630XJ1jNcg0=" pdftag="" Order="_x0034_"/>
  <Shape xmlns="" ID="ldml9477QGHcxVrFOGh6XGyUF+I=" Order="_x0035_" formula="no" inline="no" pdftag="Figure" artifact="_x0030_" validate="no"/>
  <Shape xmlns="" ID="N6wT8o4XLHbhY3xSpEuRJXZDtPA=" Order="_x0036_" formula="no" inline="no" artifact="_x0031_" pdftag="_x005B_Artifact_x005D_" validate="no"/>
  <Shape xmlns="" ID="vH1G51B72a7hzFlEWH1iyNfCA+M=" pdftag="" Order="_x0037_" artifact="_x0031_" formula="no" inline="no" validate="no"/>
  <Shape xmlns="" ID="fYoc02jrpjzPALcIcUavLRWGf8I=" pdftag="" Order="_x0031_"/>
  <Shape xmlns="" ID="feSBrzKjkkuhMzv5h59kyLC7u1I=" pdftag="" Order="_x0037_"/>
  <Shape xmlns="" ID="4Ww5a4WSR5776RVOpUQnqCCBlwo=" pdftag="" Order="_x0032_"/>
  <Shape xmlns="" ID="JHdAilG9IIL9nxIsWcA0FlDuiAo=" pdftag="" Order="_x0033_"/>
  <Shape xmlns="" ID="2W6HDCyfzHA31MJ7M4syjXd0Lpk=" pdftag="" Order="_x0034_"/>
  <Shape xmlns="" ID="+JHd33hMHls/PzE2Nm+BfPEaPBQ=" pdftag="" Order="_x0036_"/>
  <Shape xmlns="" ID="77Fmq7Sf9y58t7RLCOt+TfjemN0=" pdftag="" Order="_x0035_" artifact="_x0031_" formula="no" inline="no" validate="no"/>
  <Shape xmlns="" ID="xga+X4nyZ93hMPgU2dUPUd+ufIk=" pdftag="" Order="_x0031_"/>
  <Shape xmlns="" ID="D7sM1cprjCZg4EIDn4QTCs7fVpw=" pdftag="" Order="_x0037_"/>
  <Shape xmlns="" ID="eUL4Cv7rR91lAHz69FT3aXi7uZ0=" pdftag="" Order="_x0032_"/>
  <Shape xmlns="" ID="DUuoWDMAumVjhZkPP6zQfcOqfTg=" pdftag="" Order="_x0033_"/>
  <Shape xmlns="" ID="Jeqb+3z5KXDx4o0/JYp9JlizfL4=" pdftag="" Order="_x0034_"/>
  <Shape xmlns="" ID="ZDse8Jtd1CvjHe3lIqOUGSQcDPE=" pdftag="" Order="_x0036_"/>
  <Shape xmlns="" ID="r0b6fBN63EK6wd1IXbvDoZhX6NA=" pdftag="" Order="_x0035_" artifact="_x0031_" formula="no" inline="no" validate="no"/>
  <Shape xmlns="" ID="RM2BpjAo8umsbgTOvGjRwTV5XIo=" pdftag="" Order="_x0031_"/>
  <Shape xmlns="" ID="xiHh6z2wb50PrvXm8IJqSXVqQYk=" pdftag="" Order="_x0038_"/>
  <Shape xmlns="" ID="9Ay3ru+UuHa8/LXSrs+WNJz4qOY=" pdftag="" Order="_x0032_"/>
  <Shape xmlns="" ID="Rxc3EI4aQyE6MsymLsScB/zdDqo=" pdftag="" Order="_x0033_"/>
  <Shape xmlns="" ID="if8u8ieaBRluITCU3SxrgIH/jiA=" pdftag="" Order="_x0034_"/>
  <Shape xmlns="" ID="KDIi+O2QsFywEwQm83+Ru9NMUE8=" pdftag="" Order="_x0037_"/>
  <Shape xmlns="" ID="hT0kUj+pJ1e/VIRrcKaMfFeIFBs=" pdftag="" Order="_x0036_" artifact="_x0031_" formula="no" inline="no" validate="no"/>
  <Shape xmlns="" ID="NnNHXKytQU9GEfF5mLbQwjtikKg=" pdftag="" Order="_x0035_"/>
  <Shape xmlns="" ID="gp6HaYtZNzd2ywSD8H6WGyNicNo=" pdftag="" Order="_x0031_"/>
  <Shape xmlns="" ID="cNGEeYRVVoOWI2URvJWHHLGvtbA=" pdftag="" Order="_x0038_"/>
  <Shape xmlns="" ID="1wNIrN0Q3Czmyjqu8cL6npjfUxM=" pdftag="" Order="_x0032_"/>
  <Shape xmlns="" ID="MEMYqpZW/BOhKEdeAe3GXc+q0co=" pdftag="" Order="_x0033_"/>
  <Shape xmlns="" ID="omkqVNBuLhBnM65c9Vfo9TpYlec=" pdftag="" Order="_x0034_"/>
  <Shape xmlns="" ID="UgUBU578QlD5JGB9TcHzg4WI6XA=" pdftag="" Order="_x0035_"/>
  <Shape xmlns="" ID="st/5BcKwUM97+CVF+ITdwQWHQb4=" pdftag="" Order="_x0037_"/>
  <Shape xmlns="" ID="PHRlac5MKy+VxUnvGF1fFr2S0i8=" pdftag="" Order="_x0036_" artifact="_x0031_" formula="no" inline="no" validate="no"/>
  <Shape xmlns="" ID="Oh/7jfw/jBpf84lJQ69rZujhPFo=" pdftag="" Order="_x0031_"/>
  <Shape xmlns="" ID="g6MwbpoiGJr4A5ugCw3WCwXnUm0=" pdftag="" Order="_x0039_"/>
  <Shape xmlns="" ID="a/E77eeBBSQb+TT9Iw012rON34k=" pdftag="" Order="_x0032_"/>
  <Shape xmlns="" ID="HQ9MyiMvpJQGP2DRw/9i6l2qe4w=" pdftag="" Order="_x0033_"/>
  <Shape xmlns="" ID="TftxGMk5OstTLW2CHc7RvJWXNSQ=" pdftag="" Order="_x0034_"/>
  <Shape xmlns="" ID="XT2GujLsWCJl4RyrIeBn1V3RpQ8=" pdftag="" Order="_x0035_"/>
  <Shape xmlns="" ID="YtoSopChMeiUv45pOqFhwd2wX5k=" pdftag="" Order="_x0036_"/>
  <Shape xmlns="" ID="d20294Z3582gdh9ZCZ65uxVOkIE=" pdftag="" Order="_x0038_"/>
  <Shape xmlns="" ID="xFIYWDoj7GXBk4EWzj+vp8wDl8o=" pdftag="" Order="_x0037_" artifact="_x0031_" formula="no" inline="no" validate="no"/>
  <Shape xmlns="" ID="5ctqKH0qf1nFk4DH13uX6h5iyWs=" pdftag="" Order="_x0031_"/>
  <Shape xmlns="" ID="9Nj7PPh7r3Zo3YGVaVg3s6e1+Y8=" pdftag="" Order="_x0039_"/>
  <Shape xmlns="" ID="TXLpIHI6a7q3S7igaHcDGO4bxLc=" pdftag="" Order="_x0032_"/>
  <Shape xmlns="" ID="FLCaY33MVXnXj+agr77xRiSeeuE=" pdftag="" Order="_x0033_"/>
  <Shape xmlns="" ID="0l0ByG9r8c0JSrrzMYqThKXHjy8=" pdftag="" Order="_x0034_"/>
  <Shape xmlns="" ID="bpZCtDDEHk9K4elkXQCh6hDMNvs=" pdftag="" Order="_x0035_"/>
  <Shape xmlns="" ID="F2vClxF8Gu/RJiwVWBa465w1BwY=" pdftag="" Order="_x0036_"/>
  <Shape xmlns="" ID="VbjJ5i9FKctG0VHszCqxhAuBvIw=" pdftag="" Order="_x0038_"/>
  <Shape xmlns="" ID="hFrdfdKjAiL6yiONMgwUG01ghao=" pdftag="" Order="_x0037_" artifact="_x0031_" formula="no" inline="no" validate="no"/>
  <Shape xmlns="" ID="YaSUTCNDADkp4OcSmWnemvsYfgo=" pdftag="" Order="_x0031_"/>
  <Shape xmlns="" ID="7v/o17EmYGciy09i2SZ0gyr/ir4=" pdftag="" Order="_x0039_"/>
  <Shape xmlns="" ID="P1ixHSWBeh5e0kGgQOa2HZrmEr4=" pdftag="" Order="_x0032_"/>
  <Shape xmlns="" ID="V0nSujHxpnu4bEmpMz+kW1g3Gjk=" pdftag="" Order="_x0033_"/>
  <Shape xmlns="" ID="9mD2LF7uxTGe1Ml3IAIk62jC0IU=" pdftag="" Order="_x0034_"/>
  <Shape xmlns="" ID="LizkDoEUmKcmcYBM59q/iSV+1Gs=" pdftag="" Order="_x0035_"/>
  <Shape xmlns="" ID="AROlLK72pbuAsE0/TEypp54zdZs=" pdftag="" Order="_x0036_"/>
  <Shape xmlns="" ID="o1lvXiyj83JYzDrjQoHlqxv44qM=" pdftag="" Order="_x0038_"/>
  <Shape xmlns="" ID="Cc29RmM3/Q1nvzbmklhgFkW/Nb4=" pdftag="" Order="_x0037_" artifact="_x0031_" formula="no" inline="no" validate="no"/>
  <Shape xmlns="" ID="LGoBIB+u7RK1mhplYCl0nz88XL4=" pdftag="" Order="_x0031_"/>
  <Shape xmlns="" ID="LGA8mfc4oA/f1OL30gFRQawvrB8=" pdftag="" Order="_x0038_"/>
  <Shape xmlns="" ID="HlznWxE+P7+q2ItmgjVfEKAlD3s=" pdftag="" Order="_x0032_"/>
  <Shape xmlns="" ID="YmP3wnYVArW8Jef5OnfD7sXAps0=" pdftag="" Order="_x0033_"/>
  <Shape xmlns="" ID="BkFYUO4e+DsETeOyD9gexzM244E=" pdftag="" Order="_x0034_"/>
  <Shape xmlns="" ID="H2xGeM1xWdEBRmpjgYWrUuAfYC8=" pdftag="" Order="_x0035_"/>
  <Shape xmlns="" ID="VQcBvjrRYaOpZcMvfftxz4lR6NI=" pdftag="" Order="_x0037_"/>
  <Shape xmlns="" ID="yZ4HRWwF3CHJnBU1vrD0iW5mau4=" pdftag="" Order="_x0036_" artifact="_x0031_" formula="no" inline="no" validate="no"/>
  <Shape xmlns="" ID="aEZ2UarH5vInURHPpXE296EpU0E=" pdftag="" Order="_x0031_"/>
  <Shape xmlns="" ID="LueYE4ede5yYlVZvf/ezoNoaXKw=" pdftag="" Order="_x0038_"/>
  <Shape xmlns="" ID="uQE1hvcSeW9yQ+fqEEgEmt4xkxI=" pdftag="" Order="_x0032_"/>
  <Shape xmlns="" ID="oiKyWbVhSSObTmym2WIrcovJRVg=" pdftag="" Order="_x0033_"/>
  <Shape xmlns="" ID="f2uy7hFhM6TycJkYYcI49BJtZdQ=" pdftag="" Order="_x0034_"/>
  <Shape xmlns="" ID="+g5RkuS4m05ueqcwvqt19PEH1qA=" pdftag="" Order="_x0035_"/>
  <Shape xmlns="" ID="7HjewCcboVgffyXfalUGxcsKwi0=" pdftag="" Order="_x0037_"/>
  <Shape xmlns="" ID="wf0zNPX1Xl/YzFCZA+MQWuTxlW4=" pdftag="" Order="_x0036_" artifact="_x0031_" formula="no" inline="no" validate="no"/>
  <Shape xmlns="" ID="0czzjaGoLQ0781DrOFkAytoBnz4=" pdftag="" Order="_x0031_"/>
  <Shape xmlns="" ID="PaIPndxPI0qx/qpx4yQM0Om5/uw=" pdftag="" Order="_x0038_"/>
  <Shape xmlns="" ID="m9cDsSCnTKI1fttvhWGgZQrL9uM=" pdftag="" Order="_x0032_"/>
  <Shape xmlns="" ID="ZWTe27kux49L62J90IqMDE6tMSM=" pdftag="" Order="_x0033_"/>
  <Shape xmlns="" ID="7kXFxl9OIu/Espo8vEuM0YCa4jA=" pdftag="" Order="_x0034_"/>
  <Shape xmlns="" ID="N5uyIth2EolZAfg7et09zMHZ/Ow=" Order="_x0035_" formula="no" pdftag="Figure" artifact="_x0030_" inline="no" validate="no"/>
  <Shape xmlns="" ID="MJM7n9Bm5QBkNnjmU1euxLvuWFA=" pdftag="" Order="_x0037_"/>
  <Shape xmlns="" ID="33YWNwc5iTLJskM146jnoVeTjYY=" Order="_x0036_" artifact="_x0031_" pdftag="_x005B_Artifact_x005D_" formula="no" inline="no" validate="no"/>
  <Shape xmlns="" ID="ajJiyoD2t7g9T3TfKtHvr888zRI=" pdftag="" Order="_x0031_"/>
  <Shape xmlns="" ID="8cKHgfT2YZhN3USFDdtLUgwUhvM=" pdftag="" Order="_x0038_"/>
  <Shape xmlns="" ID="j0u7goExVSvn1XO6Z95yk4SAljw=" pdftag="" Order="_x0032_"/>
  <Shape xmlns="" ID="m6QUnzaUUaOTSkm73tz2oAzS8lU=" pdftag="" Order="_x0033_"/>
  <Shape xmlns="" ID="ZaJJJ71JpzKbbIiNN40lVPa1/6o=" pdftag="" Order="_x0034_"/>
  <Shape xmlns="" ID="BQl1ZsIvIcgmQttYXgVHLIt7asI=" Order="_x0035_" formula="no" pdftag="Figure" artifact="_x0030_" inline="no" validate="no"/>
  <Shape xmlns="" ID="FSG4O95jSgtp58mqGBlr7+Ua8P0=" pdftag="" Order="_x0037_"/>
  <Shape xmlns="" ID="60t33bOyWRdvSruj1iXVxlClhNs=" Order="_x0036_" artifact="_x0031_" pdftag="_x005B_Artifact_x005D_" formula="no" inline="no" validate="no"/>
  <Shape xmlns="" ID="Qha8vjG8LrIya6Y5BQyVWvYiqDs=" pdftag="" Order="_x0031_"/>
  <Shape xmlns="" ID="6dm1t9i2KgAf0fRphnlhdHxupHs=" pdftag="" Order="_x0037_"/>
  <Shape xmlns="" ID="1AoHC6vEON8yiO+54P2EesVs5/Y=" pdftag="" Order="_x0032_"/>
  <Shape xmlns="" ID="QSq2IOcMNSBSFhsWvRnl09WkHC0=" pdftag="" Order="_x0033_"/>
  <Shape xmlns="" ID="M5MmCPU4qQiPT13Sm2ny8y+rdRE=" pdftag="" Order="_x0034_"/>
  <Shape xmlns="" ID="0drZeAPU+2l0M0g432WunL4cw8E=" pdftag="" Order="_x0035_"/>
  <Shape xmlns="" ID="X9fr5rxRtUGH0lBiGVFIHMceb+M=" pdftag="" Order="_x0036_" artifact="_x0031_" formula="no" inline="no" validate="no"/>
  <Shape xmlns="" ID="0YJuTE6rLgUHyJRCglTeyxPl10Q=" pdftag="" Order="_x0031_"/>
  <Shape xmlns="" ID="x2XAAPAY0AcgpMOy91pHQk5c+XQ=" pdftag="" Order="_x0037_"/>
  <Shape xmlns="" ID="1CPlbdk6BvxbzbAsskLGqZQyjdA=" pdftag="" Order="_x0032_"/>
  <Shape xmlns="" ID="6kZbd6T72T2G+/YA4yoCWILekFA=" Order="_x0036_" formula="no" inline="no" pdftag="Figure" artifact="_x0030_" validate="no"/>
  <Shape xmlns="" ID="cUwmvZQr5u6nA5E+t+6qpJ6vEIc=" Order="_x0034_" formula="no" pdftag="Figure" inline="no" artifact="_x0030_" validate="no"/>
  <Shape xmlns="" ID="LoVKIrwX9YGklnn9lN7E0HKv60o=" pdftag="" Order="_x0033_" formula="no" artifact="_x0030_" inline="no" validate="no"/>
  <Shape xmlns="" ID="rXPf2xh+rWTEFSuTNHnG98enL/k=" pdftag="" Order="_x0035_"/>
  <Shape xmlns="" ID="Ov+ByTQCDSRh/WhhtRRQytlk0og=" pdftag="" Order="_x0031_"/>
  <Shape xmlns="" ID="ZQ2J7u33DM/5iYCo7gFG4l5Ge+I=" pdftag="" Order="_x0036_"/>
  <Shape xmlns="" ID="XaT9FPhlE2LmD91fpPmP+DBgo/4=" pdftag="" Order="_x0032_"/>
  <Shape xmlns="" ID="rSkSJDRjKp9x/wyrotpQRTMXxB0=" pdftag="" Order="_x0033_"/>
  <Shape xmlns="" ID="ao+zxtuZ9XJRvl7i1nJSQaCErZg=" pdftag="" Order="_x0034_" formula="no" artifact="_x0030_" inline="no" validate="no"/>
  <Shape xmlns="" ID="KlnUc042iz/TMDcjkBdSU1JXYXI=" Order="_x0035_" artifact="_x0031_" pdftag="_x005B_Artifact_x005D_" formula="no" inline="no" validate="no"/>
  <Shape xmlns="" ID="1mCaOwQa/SE3ZAgoegJE5r7nPOM=" pdftag="" Order="_x0031_"/>
  <Shape xmlns="" ID="X0EnkVCxfyycpQUvWK66KUuufkg=" pdftag="" Order="_x0031_0"/>
  <Shape xmlns="" ID="hkdO2k6QPql2YNGKwvQq6G7Ghuo=" pdftag="" Order="_x0032_"/>
  <Shape xmlns="" ID="jSl3Qb9GASObeYz1R6Enz9TXE6o=" pdftag="" Order="_x0033_"/>
  <Shape xmlns="" ID="EBpcUDqyiaQoB77nd0rq9LuVljc=" pdftag="" Order="_x0034_"/>
  <Shape xmlns="" ID="wUVy3lNzDWzyqQaqbbuhDQY93us=" Order="_x0038_" formula="no" inline="no" artifact="_x0031_" pdftag="_x005B_Artifact_x005D_" validate="no"/>
  <Shape xmlns="" ID="y1Bt1vOTv6JXxRrj5DC6dgY9bq8=" Order="_x0035_" formula="no" inline="no" pdftag="Figure" artifact="_x0030_" validate="no"/>
  <Shape xmlns="" ID="/Jkr7etON5ScPA+1DX4ou/hK7ao=" Order="_x0036_" formula="no" inline="no" artifact="_x0031_" pdftag="_x005B_Artifact_x005D_" validate="no"/>
  <Shape xmlns="" ID="NUmcqGEwQ6oiR5x6Y1WIyZHsfCg=" pdftag="" Order="_x0037_"/>
  <Shape xmlns="" ID="wp1ohQwSCFFzpC1wxFg9zZK0cn8=" pdftag="" Order="_x0039_" artifact="_x0031_" formula="no" inline="no" validate="no"/>
  <Shape xmlns="" ID="mJq858G+7RUJ7S8QFm4Ypghxmyo=" pdftag="" Order="_x0031_"/>
  <Shape xmlns="" ID="K6UwoeBhMqbgR0tJwnLzcgU0wVA=" pdftag="" Order="_x0031_9"/>
  <Shape xmlns="" ID="W2loDMvqkxOSfp+y+ce+91vWsMg=" pdftag="" Order="_x0032_"/>
  <Shape xmlns="" ID="PGhE5uvm1TMntrbttEmBteDs/a4=" pdftag="" Order="_x0033_"/>
  <Shape xmlns="" ID="dduuQm6U1gXpp1nbsDaRwbUltRs=" pdftag="" Order="_x0034_"/>
  <Shape xmlns="" ID="uiNwjCZm+qr+mp9crcJ971c5cSM=" Order="_x0037_" formula="no" inline="no" artifact="_x0031_" pdftag="_x005B_Artifact_x005D_" validate="no"/>
  <Shape xmlns="" ID="DueNVNNpOShvbznwE7ZWruuUFs0=" pdftag="" Order="_x0038_"/>
  <Shape xmlns="" ID="mQ7PVsTb6fIeQM3IfiWH07KJ4SM=" Order="_x0039_" formula="no" inline="no" artifact="_x0031_" pdftag="_x005B_Artifact_x005D_" validate="no"/>
  <Shape xmlns="" ID="QSSDgPtlQoZBnQAvRxL8uIINhpQ=" pdftag="" Order="_x0031_1" artifact="_x0031_" formula="no" inline="no" validate="no"/>
  <Shape xmlns="" ID="0BXlsRuNZO6hrVdzmk/J/ggzBW4=" pdftag="" Order="_x0031_0" artifact="_x0031_" formula="no" inline="no" validate="no"/>
  <Shape xmlns="" ID="QBLXgdI8l+NvbqZb0h+w+1Ly8LQ=" pdftag="" Order="_x0031_3" artifact="_x0031_" formula="no" inline="no" validate="no"/>
  <Shape xmlns="" ID="PHs5bamzOBR3pe+IJ0snO1aVsi4=" pdftag="" Order="_x0031_2" artifact="_x0031_" formula="no" inline="no" validate="no"/>
  <Shape xmlns="" ID="4uw80CH5W0I3o5PS5959XaodP/A=" pdftag="" Order="_x0031_4"/>
  <Shape xmlns="" ID="6VVABNFR1CnASgls8QMqxnQQz2o=" pdftag="" Order="_x0031_6"/>
  <Shape xmlns="" ID="2HcoFfUPAEnKzW+IxlrgUs1gXGQ=" pdftag="" Order="_x0031_5"/>
  <Shape xmlns="" ID="3YAQkpLNiGXqPy8EvYQJjXfcKpc=" pdftag="" Order="_x0031_7"/>
  <Shape xmlns="" ID="ezoD2SyhzB01XB/zmIgSJY2+Jhc=" Order="_x0036_" formula="no" inline="no" artifact="_x0031_" pdftag="_x005B_Artifact_x005D_" validate="no"/>
  <Shape xmlns="" ID="3z29I2r3iSXwUoOUdeY1SSRBU4A=" pdftag="" Order="_x0035_" artifact="_x0031_" formula="no" inline="no" validate="no"/>
  <Shape xmlns="" ID="oQ3a/oqvC55lWrQcDnJGjDZFLjw=" pdftag="" Order="_x0031_8" artifact="_x0031_" formula="no" inline="no" validate="no"/>
  <Shape xmlns="" ID="wXjKCnyrkJtEcXZcfcBiQUFa574=" pdftag="" Order="_x0031_"/>
  <Shape xmlns="" ID="VcNjuQvrBnwl5Cmc3WGLszKStmA=" pdftag="" Order="_x0031_0"/>
  <Shape xmlns="" ID="/rj1JpUexSezXG3TBfsYlKcKY50=" pdftag="" Order="_x0032_"/>
  <Shape xmlns="" ID="peD2j9e3KuEa1vJEjNXSHcVst6s=" pdftag="" Order="_x0033_"/>
  <Shape xmlns="" ID="OgxFbw/5qoe1JpIrcf7xO5+t/xg=" pdftag="" Order="_x0034_"/>
  <Shape xmlns="" ID="ahlJIQv+onA/zraukJr/Fkyp16Q=" pdftag="" Order="_x0036_"/>
  <Shape xmlns="" ID="gX12TSaVGNTnb75Jo3dWOoCgTDo=" pdftag="" Order="_x0037_"/>
  <Shape xmlns="" ID="IpEdD/1puDuPhavBCTvk76ceGis=" pdftag="" Order="_x0038_" artifact="_x0031_" formula="no" inline="no" validate="no"/>
  <Shape xmlns="" ID="/t8LuAEG6frmUY3FlblFhZePc7I=" pdftag="" Order="_x0035_"/>
  <Shape xmlns="" ID="TwlbR34ZlFtVsO0ZceukI1nmEdk=" pdftag="" Order="_x0039_" artifact="_x0031_" formula="no" inline="no" validate="no"/>
  <Shape xmlns="" ID="A9OTw1pVWzNaEins6QZTtG/iHIA=" pdftag="" Order="_x0031_"/>
  <Shape xmlns="" ID="ufiWCC7cYJEoM1PnAjro6scXhDg=" pdftag="" Order="_x0037_"/>
  <Shape xmlns="" ID="UGxyb9ahRJ6ef/Z3qjiAgIBZKg4=" pdftag="" Order="_x0032_"/>
  <Shape xmlns="" ID="jO2+ByHUyTMs+e2r/6seL+zU78w=" pdftag="" Order="_x0033_"/>
  <Shape xmlns="" ID="5krOEhIvkdnslcriePm8Dh6FHQs=" pdftag="" Order="_x0034_"/>
  <Shape xmlns="" ID="eTCea9HWbk9evoXT9gpXxK+O0QI=" pdftag="" Order="_x0036_" artifact="_x0031_" formula="no" inline="no" validate="no"/>
  <Shape xmlns="" ID="FT/+6qR8O7Udl+FItZieGjda6s4=" pdftag="" Order="_x0035_" artifact="_x0031_" formula="no" inline="no" validate="no"/>
  <Shape xmlns="" ID="H7VhD4nFBDRPQ3H6cgm+6byScQc=" pdftag="" Order="_x0031_"/>
  <Shape xmlns="" ID="ckYv10N3oOfc2pxvvkee+UcxcCI=" pdftag="" Order="_x0036_"/>
  <Shape xmlns="" ID="zSBR04wieVqUVcHq7sqPBjuHrqs=" pdftag="" Order="_x0034_"/>
  <Shape xmlns="" ID="XvIlHDLqnfCwRu6SmYVEqo+OV6U=" pdftag="" Order="_x0032_"/>
  <Shape xmlns="" ID="iHHbbkZ+fPMA1iuAhzECOypgScI=" Order="_x0033_" formula="no" pdftag="Figure" artifact="_x0030_" inline="no" validate="no"/>
  <Shape xmlns="" ID="ErLoCreF/kRK0nvn3NALcELBw1I=" Order="_x0035_" artifact="_x0031_" pdftag="_x005B_Artifact_x005D_" formula="no" inline="no" validate="no"/>
  <Shape xmlns="" ID="K7c+TCTfvBYy42Kb3WZCmrzaSpA=" pdftag="" Order="_x0031_"/>
  <Shape xmlns="" ID="KEOdlt5dgHtP3EDwe8q0/nTlFdk=" pdftag="" Order="_x0037_"/>
  <Shape xmlns="" ID="HKUDg1k9mXkAW6Dxp3wGmAWf3Jw=" pdftag="" Order="_x0032_"/>
  <Shape xmlns="" ID="xwxfxvKAyAVAGhRjR2u2gVe3JBA=" pdftag="" Order="_x0033_"/>
  <Shape xmlns="" ID="CuHbfCofJp1uJ2j2Kjskm8+PONQ=" pdftag="" Order="_x0035_"/>
  <Shape xmlns="" ID="QTdosTVscxhe9gt2tUATHbGM+mg=" pdftag="" Order="_x0034_" artifact="_x0031_" formula="no" inline="no" validate="no"/>
  <Shape xmlns="" ID="WM3pk05VAKr7WF3ybYJGAWBglFI=" pdftag="" Order="_x0036_" artifact="_x0031_" formula="no" inline="no" validate="no"/>
  <Shape xmlns="" ID="cHWEJxkDfV3fWIImAv42Nukl4+k=" pdftag="" Order="_x0031_"/>
  <Shape xmlns="" ID="Y5RJ+vAKaZyPaiP4JwGGgS4gnmw=" pdftag="" Order="_x0038_"/>
  <Shape xmlns="" ID="XaIciUS9ceha9WjsYAEGZXmEe+Y=" pdftag="" Order="_x0032_"/>
  <Shape xmlns="" ID="2idpz47dumctBL7B9OjVtpel6eM=" pdftag="" Order="_x0034_"/>
  <Shape xmlns="" ID="6t02WrSDpxUgUifLF8gz0yXRSGw=" Order="_x0036_" formula="no" inline="no" artifact="_x0031_" pdftag="_x005B_Artifact_x005D_" validate="no"/>
  <Shape xmlns="" ID="Ud0RLhJgvVGakvV/8C57jI4bJ3M=" Order="_x0033_" formula="no" inline="no" pdftag="Figure" artifact="_x0030_" validate="no"/>
  <Shape xmlns="" ID="Mi1iOv7tIt0yKmJvxHX2VGM1xkc=" Order="_x0037_" artifact="_x0031_" pdftag="_x005B_Artifact_x005D_" formula="no" inline="no" validate="no"/>
  <Shape xmlns="" ID="yhxd2kEk/Zg8xUEpJa+S9s+dlCc=" pdftag="" Order="_x0035_"/>
  <Shape xmlns="" ID="JGe/IqNCh44Ivj4dpwcS2byOjAw=" pdftag="" Order="_x0031_"/>
  <Shape xmlns="" ID="oTxGVcSvMgq/6Z/9ozjZ31HFTSs=" pdftag="" Order="_x0037_"/>
  <Shape xmlns="" ID="3WLg9xtUTnXPrDw2OjGkmFXhEAc=" Order="_x0034_" formula="no" pdftag="Figure" artifact="_x0030_" inline="no" validate="no"/>
  <Shape xmlns="" ID="DTwdNVF6PqdiLz+nXHJkg6dbS6U=" pdftag="" Order="_x0032_"/>
  <Shape xmlns="" ID="mJGoCDDvTmV8k2zO2coGZdbD7fc=" pdftag="" Order="_x0033_"/>
  <Shape xmlns="" ID="lAK/GOWJuqhaJ2JV/sZnX6xi3Ho=" Order="_x0035_" artifact="_x0031_" pdftag="_x005B_Artifact_x005D_" formula="no" inline="no" validate="no"/>
  <Shape xmlns="" ID="COxfF/udHSa00ko1KHGeY0Zzm9o=" pdftag="" Order="_x0036_" artifact="_x0031_" formula="no" inline="no" validate="no"/>
  <Shape xmlns="" ID="zePQinIKC3mWZJIvtPDOLN3S9bw=" pdftag="" Order="_x0031_"/>
  <Shape xmlns="" ID="duhnahUhhtUsQVchfE2q1VIY3L8=" pdftag="" Order="_x0037_"/>
  <Shape xmlns="" ID="jXGj3kT2OMOnKgIemeoGdqFe4RI=" pdftag="" Order="_x0032_"/>
  <Shape xmlns="" ID="/lpNrbSeAfGbiWKQ0pIbUFDjT5M=" pdftag="" Order="_x0033_"/>
  <Shape xmlns="" ID="dEV+CyC4AfZT4HcYPNoVWCsNj38=" pdftag="" Order="_x0034_"/>
  <Shape xmlns="" ID="5IEnKUshozo6aPCcmAHdRDiFTI0=" pdftag="" Order="_x0036_" artifact="_x0031_" formula="no" inline="no" validate="no"/>
  <Shape xmlns="" ID="h6THQrEcr4AvehCVx8eq8zKd5uc=" pdftag="" Order="_x0035_" artifact="_x0031_" formula="no" inline="no" validate="no"/>
  <Shape xmlns="" ID="06M1xtlj+4OsB/jOiabWX3YdR8w=" pdftag="" Order="_x0031_"/>
  <Shape xmlns="" ID="4P+z69CuZXPUiFpPg87zGSFtHas=" pdftag="" Order="_x0031_0"/>
  <Shape xmlns="" ID="1T9PulAJQjHtQ4VukNs5ZQAL7Ck=" pdftag="" Order="_x0032_"/>
  <Shape xmlns="" ID="zaudKhLT30SyRr/k2uG1/SNn/fo=" pdftag="" Order="_x0035_"/>
  <Shape xmlns="" ID="eVLg+G2G0XSfYG7+QeNKX+4jJx0=" pdftag="" Order="_x0036_" artifact="_x0031_" formula="no" inline="no" validate="no"/>
  <Shape xmlns="" ID="bpLK5Z3NqcvGqxGaHNTnagcwDpI=" pdftag="" Order="_x0033_"/>
  <Shape xmlns="" ID="a+mPBFXnQ3C5jDXlrzDDCdRdvSg=" pdftag="" Order="_x0037_"/>
  <Shape xmlns="" ID="9NRR0KnPTeqPRxXEulTEUHlf1es=" pdftag="" Order="_x0034_" artifact="_x0031_" formula="no" inline="no" validate="no"/>
  <Shape xmlns="" ID="Fzu6JRg0I9/zkGS6BOxonfYWXTs=" pdftag="" Order="_x0038_" artifact="_x0031_" formula="no" inline="no" validate="no"/>
  <Shape xmlns="" ID="h/abTsZ95kbDJu5NhuY8PlpqBvU=" pdftag="" Order="_x0039_" artifact="_x0031_" formula="no" inline="no" validate="no"/>
  <Shape xmlns="" ID="kM9DzZbwijpHc3/W9lmRPQ0aL64=" pdftag="" Order="_x0031_"/>
  <Shape xmlns="" ID="J+Z9fqk/+eYYexgfhFHg3VDzEEs=" pdftag="" Order="_x0037_"/>
  <Shape xmlns="" ID="1A4ICWzSGxn/jlVqPLYfEx1f4XI=" pdftag="" Order="_x0034_"/>
  <Shape xmlns="" ID="/vzWnw1CyuZEyJ3LcRWI7ihc3vU=" pdftag="" Order="_x0033_"/>
  <Shape xmlns="" ID="EcZMOsHUoVwE2/xdFBW+G2FGA9o=" pdftag="" Order="_x0032_"/>
  <Shape xmlns="" ID="uYSOKb2GY60gemGh8Lf3pgzYNPU=" pdftag="" Order="_x0035_" artifact="_x0031_" formula="no" inline="no" validate="no"/>
  <Shape xmlns="" ID="R+yqu21ukL29UnAL4kLncej8tHY=" pdftag="" Order="_x0036_" artifact="_x0031_" formula="no" inline="no" validate="no"/>
  <Shape xmlns="" ID="iQGd1h45UhRRcmY5zmqnCBonZCI=" pdftag="" Order="_x0031_"/>
  <Shape xmlns="" ID="N6HAtVkF1Iyt/mkD3iKCHMV1deE=" pdftag="" Order="_x0037_"/>
  <Shape xmlns="" ID="oKx0OQU4c+iKDTYlZL2+SHjDZpQ=" pdftag="" Order="_x0032_"/>
  <Shape xmlns="" ID="S6bUVIxjWMeyBhtrImB4vgr9jSM=" pdftag="" Order="_x0034_"/>
  <Shape xmlns="" ID="w/Ehw0L1yIokWFX6ioZ5DP6dN8g=" pdftag="" Order="_x0035_" artifact="_x0031_" formula="no" inline="no" validate="no"/>
  <Shape xmlns="" ID="zmd062rWJg4K3VZDJzmTNgx1EAY=" pdftag="" Order="_x0033_"/>
  <Shape xmlns="" ID="/OTRGRyNrDscxqszn+79+xXDLVM=" pdftag="" Order="_x0036_" artifact="_x0031_" formula="no" inline="no" validate="no"/>
  <Shape xmlns="" ID="le+fvha6jmbyN3UAIjh2lQzqGrA=" pdftag="" Order="_x0031_"/>
  <Shape xmlns="" ID="q1wz3OxERFsLu8dPwbS4BeOVLMI=" pdftag="" Order="_x0037_"/>
  <Shape xmlns="" ID="Jmx63peK3H2e2txaqn3cp3A3r28=" pdftag="" Order="_x0032_"/>
  <Shape xmlns="" ID="g9M22egI4i0uE0J3xLgcWRe6ktc=" pdftag="" Order="_x0033_"/>
  <Shape xmlns="" ID="ErsscgS3iMuVhC/WV921Ee/E4sE=" pdftag="" Order="_x0034_"/>
  <Shape xmlns="" ID="k08vEwdPV1hQmbnZkK6ad56eCPc=" pdftag="" Order="_x0036_" artifact="_x0031_" formula="no" inline="no" validate="no"/>
  <Shape xmlns="" ID="ToK0mEAni4+s1bCNbINBdJZVjF4=" pdftag="" Order="_x0035_" artifact="_x0031_" formula="no" inline="no" validate="no"/>
  <Shape xmlns="" ID="jwpPAfddvnZel/D/soLOn8h2llI=" pdftag="" Order="_x0031_"/>
  <Shape xmlns="" ID="+61eH8oUQVCPddDwMfwvSHWjtX4=" pdftag="" Order="_x0036_"/>
  <Shape xmlns="" ID="dWZ+VCtOniKQDObHICrhI0IIM9s=" pdftag="" Order="_x0032_"/>
  <Shape xmlns="" ID="9R2a2FuQ9fRKjVFTQzcgxz14DI4=" pdftag="" Order="_x0033_"/>
  <Shape xmlns="" ID="rzPGKZJe4sRK0vEdDz4MhCgQCTM=" pdftag="" Order="_x0034_"/>
  <Shape xmlns="" ID="mjU2FVAi2p7b9mheIp5rgnmT0bc=" pdftag="" Order="_x0035_" artifact="_x0031_" formula="no" inline="no" validate="no"/>
  <Shape xmlns="" ID="6Um/RPXokjCnAMIkuAWo7ttXDkM=" pdftag="" Order="_x0031_"/>
  <Shape xmlns="" ID="lUCw9r7JgFWFFdFtBcFLh/8gGTM=" pdftag="" Order="_x0037_"/>
  <Shape xmlns="" ID="Lr/1odzHoIl4GllElqBZKzIO2bQ=" pdftag="" Order="_x0032_"/>
  <Shape xmlns="" ID="PvwaL3DmW1ptubJ0psToULtfrbo=" pdftag="" Order="_x0033_"/>
  <Shape xmlns="" ID="9y6kh0phFwcQrZJDuxjrlgme23I=" pdftag="" Order="_x0036_" artifact="_x0031_" formula="no" inline="no" validate="no"/>
  <Shape xmlns="" ID="ZibZF958NezrE+kzTnv3BIX01SQ=" pdftag="" Order="_x0034_"/>
  <Shape xmlns="" ID="6eFNg+KJvM+UQ038gDza1SObAXY=" Order="_x0035_" formula="no" pdftag="Figure" artifact="_x0030_" inline="no" validate="no"/>
  <Shape xmlns="" ID="DysH81NYY7mq138QCXvzCC3s+PU=" pdftag="" Order="_x0031_"/>
  <Shape xmlns="" ID="GiOY3ZqLkurzzQuvTznBbiqdjSw=" pdftag="" Order="_x0036_"/>
  <Shape xmlns="" ID="rqX5XDj3PRAi9I5NzSS09nGPgmU=" pdftag="" Order="_x0032_"/>
  <Shape xmlns="" ID="jLv32iBd4jsnxIOT8VxvD82zIoU=" pdftag="" Order="_x0033_"/>
  <Shape xmlns="" ID="GMLD31FmGKyvkpDsdyB5Qv+FUUg=" Order="_x0035_" artifact="_x0031_" pdftag="_x005B_Artifact_x005D_" formula="no" inline="no" validate="no"/>
  <Shape xmlns="" ID="z3rn/Ih1FgFr0eTpzRHLt3EkDK8=" pdftag="" Order="_x0034_"/>
  <Shape xmlns="" ID="oEKZ5Ahb5vLgJeAQ3TeJlH8mNZE=" pdftag="" Order="_x0031_"/>
  <Shape xmlns="" ID="fFNbvindgC6pgOHGyOb/gc2uS1c=" pdftag="" Order="_x0036_"/>
  <Shape xmlns="" ID="PwBhOv1a6g6hUaHOVO16qt0XqZ8=" pdftag="" Order="_x0032_"/>
  <Shape xmlns="" ID="rXFkXShaiA1qGuER0bydetoxi0U=" pdftag="" Order="_x0033_"/>
  <Shape xmlns="" ID="8cZZZFXclsr3MkWGVvDYglv8vrM=" pdftag="" Order="_x0034_"/>
  <Shape xmlns="" ID="5vlqu2WsKRimSwGxL0A+o8QahRM=" pdftag="" Order="_x0035_" artifact="_x0031_" formula="no" inline="no" validate="no"/>
  <Shape xmlns="" ID="FaPQs5R6vLsVJZu9n29u3cUjv2g=" pdftag="" Order="_x0031_"/>
  <Shape xmlns="" ID="ONmSdb9FnPhceHWYxc/5cpVFuZw=" pdftag="" Order="_x0036_"/>
  <Shape xmlns="" ID="HLk0e13xSp9nYxxqyIqKDbb3rYM=" pdftag="" Order="_x0032_"/>
  <Shape xmlns="" ID="2BODkruzKU+X8YJrGTSiN0ZKQLI=" pdftag="" Order="_x0033_"/>
  <Shape xmlns="" ID="U09daO4cVvBFOyCaz2ld/jvhEM4=" pdftag="" Order="_x0034_"/>
  <Shape xmlns="" ID="+jy4GzbhDVgOP+tw0WBkP4fAG+o=" pdftag="" Order="_x0035_" artifact="_x0031_" formula="no" inline="no" validate="no"/>
  <Shape xmlns="" ID="Mx8kkEbilJ6c9ZKyFFelMQ89xMM=" pdftag="" Order="_x0031_"/>
  <Shape xmlns="" ID="fQdW+RNY7jyA8cKVm7KtOd93uH0=" pdftag="" Order="_x0031_1"/>
  <Shape xmlns="" ID="9ZF+aIxYAbdisQgnB3vUwLY4RAA=" pdftag="" Order="_x0032_"/>
  <Shape xmlns="" ID="Ix0NjWaTUxTh09xw6xcfvY2djl0=" pdftag="" Order="_x0033_"/>
  <Shape xmlns="" ID="bOjU+M1j0yX9/ncEajP13YbiRh4=" pdftag="" Order="_x0034_"/>
  <Shape xmlns="" ID="MyDyawQZZW1cDFPqF6xXt/GGrj8=" pdftag="" Order="_x0036_"/>
  <Shape xmlns="" ID="k3izLHWwBPoV73DAowzpjXcji8U=" pdftag="" Order="_x0037_" artifact="_x0031_" formula="no" inline="no" validate="no"/>
  <Shape xmlns="" ID="6kw6bjntqW1FrcsztAyE9E5Zuvg=" Order="_x0035_" formula="no" pdftag="Figure" artifact="_x0030_" inline="no" validate="no"/>
  <Shape xmlns="" ID="FdpAHyzEuXw1u3gnV1iRTmtD/oA=" Order="_x0039_" artifact="_x0031_" pdftag="_x005B_Artifact_x005D_" formula="no" inline="no" validate="no"/>
  <Shape xmlns="" ID="wC3O+3JrtgzUIQNQ8JTKZRYxLTI=" pdftag="" Order="_x0031_0" artifact="_x0031_" formula="no" inline="no" validate="no"/>
  <Shape xmlns="" ID="n1CgCqlshKA/0xT/07oKhrliw54=" pdftag="" Order="_x0038_" artifact="_x0031_" formula="no" inline="no" validate="no"/>
  <Shape xmlns="" ID="ceEQfyaVqHkUuign07HSy4wFSM0=" pdftag="" Order="_x0031_"/>
  <Shape xmlns="" ID="r+0aoiDEhPVzCUcvnRTcKOANJoY=" pdftag="" Order="_x0032_"/>
  <Shape xmlns="" ID="2ZVs2QjSYjrFuFWArfJ/mGoH9f0=" pdftag="" Order="_x0033_"/>
  <Shape xmlns="" ID="weeEPG1pd22Uq54vP5SV48EEdI0=" pdftag="" Order="_x0031_1"/>
  <Shape xmlns="" ID="N4xaA0C1w7P98EH2Ja32ZSKEKYo=" pdftag="" Order="_x0034_"/>
  <Shape xmlns="" ID="PJ6CcePTlzpVWR8CbI+2BKJazlw=" Order="_x0037_" formula="no" pdftag="Figure" artifact="_x0030_" inline="no" validate="no"/>
  <Shape xmlns="" ID="tgFFCKUIlzSVY5hKRgA4FRej7tE=" pdftag="" Order="_x0031_0"/>
  <Shape xmlns="" ID="Ji4GmR9aPukp8Q00oVwRihqDeXc=" pdftag="" Order="_x0035_"/>
  <Shape xmlns="" ID="UnnmdhuanDj4LhJvqGIDCj2jWWk=" Order="_x0036_" artifact="_x0031_" pdftag="_x005B_Artifact_x005D_" formula="no" inline="no" validate="no"/>
  <Shape xmlns="" ID="Ji25RbEjO8xQ9UxyBBG9kvgd8jg=" pdftag="" Order="_x0039_" artifact="_x0031_" formula="no" inline="no" validate="no"/>
  <Shape xmlns="" ID="mhDDIDUp6jAP5/wXtLRt9p1nvco=" pdftag="" Order="_x0038_" artifact="_x0031_" formula="no" inline="no" validate="no"/>
  <Shape xmlns="" ID="GN27TYM+pvoqIZFpEUvDNkOcoro=" pdftag="" Order="_x0031_"/>
  <Shape xmlns="" ID="AYB1hqJPMQ3MvyqlXzutl9RYgfg=" pdftag="" Order="_x0032_"/>
  <Shape xmlns="" ID="e3mzMA9wueOuUbm1MucZeMLlI8c=" pdftag="" Order="_x0033_"/>
  <Shape xmlns="" ID="k3jgxF8hj6OraIr3UbTaiiouVZU=" pdftag="" Order="_x0037_" artifact="_x0031_" formula="no" inline="no" validate="no"/>
  <Shape xmlns="" ID="yaOMpCMTf/P8M+aoTX97mt9XtOw=" pdftag="" Order="_x0034_"/>
  <Shape xmlns="" ID="SqfPhS/NHg9VVc7Eg14d7WMwnj0=" Order="_x0039_" formula="no" pdftag="Figure" artifact="_x0030_" inline="no" validate="no"/>
  <Shape xmlns="" ID="kNAO/X91CNcj3cHgnVCpAKfLaSA=" pdftag="" Order="_x0032_1"/>
  <Shape xmlns="" ID="cKYdDiJ+ElJe2thAXGzyKIraBcw=" pdftag="" Order="_x0036_"/>
  <Shape xmlns="" ID="QO79FALVcAZWzWUZI/r+uq4kzQQ=" Order="_x0035_" artifact="_x0031_" pdftag="_x005B_Artifact_x005D_" formula="no" inline="no" validate="no"/>
  <Shape xmlns="" ID="ler1KL4s3dM0m1oHplOCtQmgWZo=" pdftag="" Order="_x0031_0"/>
  <Shape xmlns="" ID="MAYRDYNMUee2xm9coGclFqCWpLA=" pdftag="" Order="_x0031_3"/>
  <Shape xmlns="" ID="kyZh4sFGDKH6ju7xbD+UiIjzcco=" pdftag="" Order="_x0031_6"/>
  <Shape xmlns="" ID="LDhp4/aMrO0EbPkhogLfpOMoQKw=" pdftag="" Order="_x0031_1" artifact="_x0031_" formula="no" inline="no" validate="no"/>
  <Shape xmlns="" ID="fK4d/trjZwGxy65JKDuHhdy4LgY=" pdftag="" Order="_x0031_7" artifact="_x0031_" formula="no" inline="no" validate="no"/>
  <Shape xmlns="" ID="0v/RUXTaotqi33/5GMg3VrWQZz0=" pdftag="" Order="_x0038_" artifact="_x0031_" formula="no" inline="no" validate="no"/>
  <Shape xmlns="" ID="F4eNssSHpSIzq18hl4HHFjHH2v8=" pdftag="" Order="_x0031_2" artifact="_x0031_" formula="no" inline="no" validate="no"/>
  <Shape xmlns="" ID="r8CkYTz2LVL5IANEqheCKAezqsU=" pdftag="" Order="_x0031_8" artifact="_x0031_" formula="no" inline="no" validate="no"/>
  <Shape xmlns="" ID="hXBZnzYYIVJ3J65QwQEErBlhxWg=" pdftag="" Order="_x0032_2" artifact="_x0031_" formula="no" inline="no" validate="no"/>
  <Shape xmlns="" ID="P/cgd8xp92bqdJmW/M2KYg4VY8M=" pdftag="" Order="_x0031_4" artifact="_x0031_" formula="no" inline="no" validate="no"/>
  <Shape xmlns="" ID="qzc5uLfape5pAXsZ0pzuFtreBRk=" pdftag="" Order="_x0031_9" artifact="_x0031_" formula="no" inline="no" validate="no"/>
  <Shape xmlns="" ID="WAva0zWnMYKggz0xZKUGt06wdHY=" pdftag="" Order="_x0032_0" artifact="_x0031_" formula="no" inline="no" validate="no"/>
  <Shape xmlns="" ID="CnD6NVRsmzM5SjoSZHueV0gVaP4=" pdftag="" Order="_x0031_5" artifact="_x0031_" formula="no" inline="no" validate="no"/>
  <Shape xmlns="" ID="EYbwEE3lqvsrwzjJWcg3LhvTBFA=" pdftag="" Order="_x0031_"/>
  <Shape xmlns="" ID="Supa8HRlIjDYQq2wJF64jwPPbqk=" pdftag="" Order="_x0032_1"/>
  <Shape xmlns="" ID="yg/7ItPiWt2Ww5i/GqULdvb1S1s=" pdftag="" Order="_x0031_9"/>
  <Shape xmlns="" ID="YXCUdi5y5Lx1/3VatbEXmVUDfL4=" pdftag="" Order="_x0032_0"/>
  <Shape xmlns="" ID="bnVeBAbmeLkFtZWHieP6b/zadZc=" pdftag="" Order="_x0031_8"/>
  <Shape xmlns="" ID="DCeRZBRe6RnG5ZXczmrJWljycZo=" pdftag="" Order="_x0032_2"/>
  <Shape xmlns="" ID="c+gZ7gaYGf+TrGPhNuTgkh6CzLk=" pdftag="" Order="_x0032_"/>
  <Shape xmlns="" ID="aFlRmEA5tmJdOFo+PhR/cq6VGFY=" pdftag="" Order="_x0033_"/>
  <Shape xmlns="" ID="Y2Z44K7JtXySTVfHOGjVSo12A4I=" pdftag="" Order="_x0031_0"/>
  <Shape xmlns="" ID="Ao9ML/VTD0Vu9yjFKd2Um//CqP8=" pdftag="" Order="_x0034_"/>
  <Shape xmlns="" ID="0Lq8WNh21oiUrgl07D0e8YRI5k0=" Order="_x0038_" formula="no" pdftag="Figure" artifact="_x0030_" inline="no" validate="no"/>
  <Shape xmlns="" ID="AKO45pcNiPkHIWgWiLgcN1rd5LM=" pdftag="" Order="_x0035_"/>
  <Shape xmlns="" ID="ou92tqoCQPbXixM0ooXFdbBpP9w=" Order="_x0036_" artifact="_x0031_" pdftag="_x005B_Artifact_x005D_" formula="no" inline="no" validate="no"/>
  <Shape xmlns="" ID="a5n94wkdEW4SR8MO2nn4l5MQLbo=" pdftag="" Order="_x0037_" artifact="_x0031_" formula="no" inline="no" validate="no"/>
  <Shape xmlns="" ID="C7tYGf5UKhcTE5MhjbD51/Qwku0=" pdftag="" Order="_x0031_5" artifact="_x0031_" formula="no" inline="no" validate="no"/>
  <Shape xmlns="" ID="C5B4JV/UBc/qzw/+xV7vrN6j/Ys=" pdftag="" Order="_x0031_7" artifact="_x0031_" formula="no" inline="no" validate="no"/>
  <Shape xmlns="" ID="V9k+0VqT1FbOYdTS2PvRCP/3D5Y=" pdftag="" Order="_x0031_6" artifact="_x0031_" formula="no" inline="no" validate="no"/>
  <Shape xmlns="" ID="mkgCH0S4q0FlFhd7AGH+UK+FEkM=" pdftag="" Order="_x0031_3" artifact="_x0031_" formula="no" inline="no" validate="no"/>
  <Shape xmlns="" ID="EpEXJcJCCprwBnF5zlT85o6A/qo=" pdftag="" Order="_x0031_4" artifact="_x0031_" formula="no" inline="no" validate="no"/>
  <Shape xmlns="" ID="RbqB29W4Mq8AO/ACQqg2ezolwXo=" pdftag="" Order="_x0031_2" artifact="_x0031_" formula="no" inline="no" validate="no"/>
  <Shape xmlns="" ID="wjup5EFPnDFLax4DLzSUilXXbcE=" pdftag="" Order="_x0031_1" artifact="_x0031_" formula="no" inline="no" validate="no"/>
  <Shape xmlns="" ID="5eXKba9fINsZOKUKcf8VSOyU+dU=" pdftag="" Order="_x0039_" artifact="_x0031_" formula="no" inline="no" validate="no"/>
  <Shape xmlns="" ID="JUyQO4/7qb2I1cLVrYzuouvg76A=" pdftag="" Order="_x0031_"/>
  <Shape xmlns="" ID="sjuj4WXxnS6vpQCdVFIDhbew9Pg=" pdftag="" Order="_x0032_"/>
  <Shape xmlns="" ID="retgUEj+ijZWJ8SXWLlSFSJcBTk=" pdftag="" Order="_x0033_"/>
  <Shape xmlns="" ID="uZanmMemnF988d/3t8NqFGCqMK4=" pdftag="" Order="_x0031_1"/>
  <Shape xmlns="" ID="bXqn1d7fIBD0gXC35wUN5VFz//E=" pdftag="" Order="_x0034_"/>
  <Shape xmlns="" ID="YmQDXplcsBVRJEA0gyhtxhxdhc4=" pdftag="" Order="_x0038_"/>
  <Shape xmlns="" ID="I+3ATaRFAg1E7g2lZFN9ez8GgBc=" pdftag="" Order="_x0036_"/>
  <Shape xmlns="" ID="/NdKy0B4VKoWFeboKDKeRNIThiI=" pdftag="" Order="_x0037_" artifact="_x0031_" formula="no" inline="no" validate="no"/>
  <Shape xmlns="" ID="ny8z5erwnloaKjrdXrmi5Zpv5JI=" pdftag="" Order="_x0039_" artifact="_x0031_" formula="no" inline="no" validate="no"/>
  <Shape xmlns="" ID="vrB7pucTRlJh8zURSOPQ48/OgxM=" Order="_x0035_" formula="no" pdftag="Figure" artifact="_x0030_" inline="no" validate="no"/>
  <Shape xmlns="" ID="cCCEq8sFP4nR+tpspXf+v/Xt9LU=" Order="_x0031_0" artifact="_x0031_" pdftag="_x005B_Artifact_x005D_" formula="no" inline="no" validate="no"/>
  <Shape xmlns="" ID="FHbVTyN/J2dUJc/Swz0COAFLotY=" pdftag="" Order="_x0031_"/>
  <Shape xmlns="" ID="yrqKv/zQB63R9JdVOrf7AZ3h/K4=" pdftag="" Order="_x0037_"/>
  <Shape xmlns="" ID="J1lN195tzJixgmfg9a1qwzy8H3s=" pdftag="" Order="_x0032_"/>
  <Shape xmlns="" ID="zgj3gsZ9Fo7t72BZKc6Ed9xgCLU=" pdftag="" Order="_x0033_"/>
  <Shape xmlns="" ID="MK4SIzmDfamqqEVu4DPVROPIsdA=" pdftag="" Order="_x0034_"/>
  <Shape xmlns="" ID="J5f/U3NY0A1xwyQ9gPMY8jXaZFM=" pdftag="" Order="_x0036_" artifact="_x0031_" formula="no" inline="no" validate="no"/>
  <Shape xmlns="" ID="3hhoSreiVOUnpb+/1FlHKlo44ks=" pdftag="" Order="_x0035_" artifact="_x0031_" formula="no" inline="no" validate="no"/>
  <Shape xmlns="" ID="wUQKPPuZlpnkijY8KSFQb5wWLdA=" pdftag="" Order="_x0031_"/>
  <Shape xmlns="" ID="77EvzMJBgycRVO73F2O3nu/J4/U=" pdftag="" Order="_x0031_0"/>
  <Shape xmlns="" ID="7uWrQVqaiBa0Oh7q6y+voDujik0=" pdftag="" Order="_x0032_"/>
  <Shape xmlns="" ID="ap4v4pXKFouQ+D9mCGoWryO49n4=" pdftag="" Order="_x0033_"/>
  <Shape xmlns="" ID="hEOSpM5fJOuSxKA0jzdqQOPiIiE=" pdftag="" Order="_x0037_" artifact="_x0031_" formula="no" inline="no" validate="no"/>
  <Shape xmlns="" ID="tMJ8bLirtWoZ/2mAPQEajlZGRYk=" Order="_x0034_" formula="no" pdftag="Figure" artifact="_x0030_" inline="no" validate="no"/>
  <Shape xmlns="" ID="7ajeE28e0sPVT4Slezsiur7Kulc=" pdftag="" Order="_x0035_" formula="no" artifact="_x0030_" inline="no" validate="no"/>
  <Shape xmlns="" ID="k6oTIYomXEs7h8GLGiPTCq2Ymvo=" pdftag="" Order="_x0036_"/>
  <Shape xmlns="" ID="3bMcW+JaLO6s0Ax61IBrsEEa9Eo=" pdftag="" Order="_x0038_" formula="no" artifact="_x0030_" inline="no" validate="no"/>
  <Shape xmlns="" ID="xHPrFRoat7d2QyPQtFriKUi+10w=" Order="_x0039_" artifact="_x0031_" pdftag="_x005B_Artifact_x005D_" formula="no" inline="no" validate="no"/>
  <Shape xmlns="" ID="jBbN5plYm6yMbgjpZOABw8i/ANc=" pdftag="" Order="_x0031_"/>
  <Shape xmlns="" ID="17p0pwSX06QwFx8hfsQ5v0uwJ80=" pdftag="" Order="_x0036_"/>
  <Shape xmlns="" ID="mD0BQuGhawhPI/QGGgoKmJcahHU=" pdftag="" Order="_x0032_"/>
  <Shape xmlns="" ID="mRZJwaFj8iVnBhSRCk9bPyhqUsA=" pdftag="" Order="_x0033_"/>
  <Shape xmlns="" ID="vfCNjBCLDjKh948i+um0olX0uQI=" pdftag="" Order="_x0035_" artifact="_x0031_" formula="no" inline="no" validate="no"/>
  <Shape xmlns="" ID="X30t7reFpMga/2zAY35zNVxQLiQ=" Order="_x0034_" formula="no" pdftag="Figure" artifact="_x0030_" inline="no" validate="no"/>
  <Shape xmlns="" ID="rUGOcpybliNw/HZOVkd8SrGhebY=" pdftag="" Order="_x0031_"/>
  <Shape xmlns="" ID="Gxv+5GqA7nrv5eCKOraWS2rU4/4=" pdftag="" Order="_x0036_"/>
  <Shape xmlns="" ID="7BzfmJJylpMEtpxX5JGNO+5aKdk=" pdftag="" Order="_x0032_"/>
  <Shape xmlns="" ID="kn7TsIV0PQq2A8x6cQVNgjs30GU=" pdftag="" Order="_x0033_"/>
  <Shape xmlns="" ID="qKUVYy6VS6THvfGlGSro49azPuc=" pdftag="" Order="_x0034_"/>
  <Shape xmlns="" ID="3PG2tjEDOjUkoCrsPKsoRNXQ/ZU=" Order="_x0035_" artifact="_x0031_" pdftag="_x005B_Artifact_x005D_" formula="no" inline="no" validate="no"/>
  <Shape xmlns="" ID="s1OLnWigDNqDuN/TEEqc6B3Jd1w=" pdftag="" Order="_x0031_"/>
  <Shape xmlns="" ID="k/yLvKjx0Qp0dQGHrNX/GVHwn7M=" pdftag="" Order="_x0036_"/>
  <Shape xmlns="" ID="4uqset6zjE8dOrzmiQx9UDmWVm8=" pdftag="" Order="_x0032_"/>
  <Shape xmlns="" ID="u2LeAZi6ev+t2JQ6NOii4Zixohg=" pdftag="" Order="_x0033_"/>
  <Shape xmlns="" ID="bb3snt/C6ydKmRnIy2VtqWq8y+M=" pdftag="" Order="_x0034_"/>
  <Shape xmlns="" ID="4Os53poMsm8Rtya5swhlwl1ntt4=" pdftag="" Order="_x0035_" artifact="_x0031_" formula="no" inline="no" validate="no"/>
  <Shape xmlns="" ID="2kVogDumqWUFEMw/FNiZwFXE4qw=" pdftag="" Order="_x0031_"/>
  <Shape xmlns="" ID="lCJG9MY5PXoxsWNRNUUg63X9lD0=" pdftag="" Order="_x0038_"/>
  <Shape xmlns="" ID="mZw5ZEknlyHHHynRSuhpDx0Juek=" pdftag="" Order="_x0032_"/>
  <Shape xmlns="" ID="NyFfMOFnlsHY3RP6sGSQcIkctkI=" pdftag="" Order="_x0033_"/>
  <Shape xmlns="" ID="9obtS/jY1FG6EqGXHrDn2x2WGQY=" pdftag="" Order="_x0034_"/>
  <Shape xmlns="" ID="2K5bz52a0Gc9D1akSIckrgXSpZQ=" pdftag="" Order="_x0035_" artifact="_x0031_" formula="no" inline="no" validate="no"/>
  <Shape xmlns="" ID="ck/Naz5dqS4St9dSWN4l5dv2mCM=" pdftag="" Order="_x0036_"/>
  <Shape xmlns="" ID="CFIRerYxcDzalaLfSJDAeT+vKNA=" pdftag="" Order="_x0037_" artifact="_x0031_" formula="no" inline="no" validate="no"/>
  <Shape xmlns="" ID="7cw4ZH0eb9UyDReMSBsyxVjHC+4=" pdftag="" Order="_x0031_"/>
  <Shape xmlns="" ID="nTDl7su+6gXGQdZwiI4yXA9okNU=" pdftag="" Order="_x0037_"/>
  <Shape xmlns="" ID="AwTT2c1Yfk52V1WPvHNUz/KUkWI=" pdftag="" Order="_x0032_"/>
  <Shape xmlns="" ID="GPA1ylj8zzPs1D6DA9dfC/Yqa0g=" pdftag="" Order="_x0033_"/>
  <Shape xmlns="" ID="AeNLwPQM7YpmXVJXtIpHGZXgsoU=" pdftag="" Order="_x0034_"/>
  <Shape xmlns="" ID="AunttVH+GPe+a5Yn3qvyGxaCSUU=" pdftag="" Order="_x0036_" artifact="_x0031_" formula="no" inline="no" validate="no"/>
  <Shape xmlns="" ID="OX1FUDYQIOQl3aMPJwILRqAjk5I=" pdftag="" Order="_x0035_" artifact="_x0031_" formula="no" inline="no" validate="no"/>
  <Shape xmlns="" ID="m1ObRODcagPppKqWOuNByjfrTXM=" pdftag="" Order="_x0031_"/>
  <Shape xmlns="" ID="V6bzRYZFNgPn8tyCQPC/sHM6kEE=" pdftag="" Order="_x0037_"/>
  <Shape xmlns="" ID="gA89qJBNClQckDHmz5KFkyWNfjo=" pdftag="" Order="_x0032_"/>
  <Shape xmlns="" ID="E/RceMSIMsFKM5bkJBjq4H7ZW9Y=" pdftag="" Order="_x0033_"/>
  <Shape xmlns="" ID="+yXFkRsUUoJT836kxfQLGRhQDyg=" pdftag="" Order="_x0034_"/>
  <Shape xmlns="" ID="FMzfoDTzWcnRaot7SxWjI8ZMZI4=" pdftag="" Order="_x0036_" artifact="_x0031_" formula="no" inline="no" validate="no"/>
  <Shape xmlns="" ID="raeALi2b6yh8UPTqYMWfKwY6vOc=" Order="_x0035_" formula="no" inline="no" pdftag="Figure" artifact="_x0030_" validate="no"/>
  <Shape xmlns="" ID="q2/DnzHRp3H5/tB+qJw44eGDr+Q=" pdftag="" Order="_x0031_"/>
  <Shape xmlns="" ID="k0zJ9RiiTzdbAu0qJ7wAQsuH5gk=" pdftag="" Order="_x0035_"/>
  <Shape xmlns="" ID="YR57XdtYas+OWuZZzQPzeyJqBbQ=" pdftag="" Order="_x0032_"/>
  <Shape xmlns="" ID="rR+gxa9/lgmYaeRXp6pZJt8hWuw=" pdftag="" Order="_x0033_"/>
  <Shape xmlns="" ID="DvsvkWzgT05p/jLUOylq5RRVD30=" Order="_x0034_" formula="no" pdftag="Figure" inline="no" artifact="_x0030_" validate="no"/>
  <SubText xmlns="" ID="/3N5ONgbbCWWzHp0I8ksgA4ZmqU=" ActualText=""/>
  <SubText xmlns="" ID="Z38zlsasAMwVo1uW3+lPwuSml/M=" ActualText=""/>
  <SubText xmlns="" ID="ckmrALvGGS8ArD3ex7cNxqCA2Y4=" ActualText=""/>
  <SubText xmlns="" ID="dIHCG9m4nPowN87KSNG2IIVStwY=" ActualText=""/>
  <SubText xmlns="" ID="9w8NEwJxPuhTVI39YLJUk8i8BvE=" ActualText=""/>
  <SubText xmlns="" ID="oxZ+8w0wKKWAY+eY4dKiLWiR2dw=" ActualText=""/>
  <SubText xmlns="" ID="LiL1+2o8W8yu/SscLFu32CYECIA=" ActualText=""/>
  <SubText xmlns="" ID="mIxKl8MgdTyexDFWQXubxCnTlWs=" ActualText=""/>
  <SubText xmlns="" ID="siTT58iGUbV7c2S6luz+VAl7NFw=" ActualText=""/>
  <SubText xmlns="" ID="6bGJfg+ZYDyTZsu/HB++Ix3p4Cs=" ActualText=""/>
  <SubText xmlns="" ID="B4Y03D5TmT0s8dy62Js3/uXCHmY=" ActualText=""/>
  <SubText xmlns="" ID="ldml9477QGHcxVrFOGh6XGyUF+I=" ActualText=""/>
  <SubText xmlns="" ID="208gvEQj8pv/fgtqzp4VehhY1YM=" ActualText=""/>
  <SubText xmlns="" ID="N6wT8o4XLHbhY3xSpEuRJXZDtPA=" ActualText=""/>
  <SubText xmlns="" ID="N5uyIth2EolZAfg7et09zMHZ/Ow=" ActualText=""/>
  <SubText xmlns="" ID="33YWNwc5iTLJskM146jnoVeTjYY=" ActualText=""/>
  <SubText xmlns="" ID="BQl1ZsIvIcgmQttYXgVHLIt7asI=" ActualText=""/>
  <SubText xmlns="" ID="60t33bOyWRdvSruj1iXVxlClhNs=" ActualText=""/>
  <SubText xmlns="" ID="cUwmvZQr5u6nA5E+t+6qpJ6vEIc=" ActualText=""/>
  <SubText xmlns="" ID="6kZbd6T72T2G+/YA4yoCWILekFA=" ActualText=""/>
  <SubText xmlns="" ID="LoVKIrwX9YGklnn9lN7E0HKv60o=" ActualText=""/>
  <SubText xmlns="" ID="ao+zxtuZ9XJRvl7i1nJSQaCErZg=" ActualText=""/>
  <SubText xmlns="" ID="KlnUc042iz/TMDcjkBdSU1JXYXI=" ActualText=""/>
  <SubText xmlns="" ID="y1Bt1vOTv6JXxRrj5DC6dgY9bq8=" ActualText=""/>
  <SubText xmlns="" ID="/Jkr7etON5ScPA+1DX4ou/hK7ao=" ActualText=""/>
  <SubText xmlns="" ID="wUVy3lNzDWzyqQaqbbuhDQY93us=" ActualText=""/>
  <SubText xmlns="" ID="uiNwjCZm+qr+mp9crcJ971c5cSM=" ActualText=""/>
  <SubText xmlns="" ID="mQ7PVsTb6fIeQM3IfiWH07KJ4SM=" ActualText=""/>
  <SubText xmlns="" ID="ezoD2SyhzB01XB/zmIgSJY2+Jhc=" ActualText=""/>
  <SubText xmlns="" ID="iHHbbkZ+fPMA1iuAhzECOypgScI=" ActualText=""/>
  <SubText xmlns="" ID="ErLoCreF/kRK0nvn3NALcELBw1I=" ActualText=""/>
  <SubText xmlns="" ID="Ud0RLhJgvVGakvV/8C57jI4bJ3M=" ActualText=""/>
  <SubText xmlns="" ID="6t02WrSDpxUgUifLF8gz0yXRSGw=" ActualText=""/>
  <SubText xmlns="" ID="Mi1iOv7tIt0yKmJvxHX2VGM1xkc=" ActualText=""/>
  <SubText xmlns="" ID="3WLg9xtUTnXPrDw2OjGkmFXhEAc=" ActualText=""/>
  <SubText xmlns="" ID="lAK/GOWJuqhaJ2JV/sZnX6xi3Ho=" ActualText=""/>
  <SubText xmlns="" ID="6eFNg+KJvM+UQ038gDza1SObAXY=" ActualText=""/>
  <SubText xmlns="" ID="GMLD31FmGKyvkpDsdyB5Qv+FUUg=" ActualText=""/>
  <SubText xmlns="" ID="6kw6bjntqW1FrcsztAyE9E5Zuvg=" ActualText=""/>
  <SubText xmlns="" ID="FdpAHyzEuXw1u3gnV1iRTmtD/oA=" ActualText=""/>
  <SubText xmlns="" ID="PJ6CcePTlzpVWR8CbI+2BKJazlw=" ActualText=""/>
  <SubText xmlns="" ID="UnnmdhuanDj4LhJvqGIDCj2jWWk=" ActualText=""/>
  <SubText xmlns="" ID="SqfPhS/NHg9VVc7Eg14d7WMwnj0=" ActualText=""/>
  <SubText xmlns="" ID="QO79FALVcAZWzWUZI/r+uq4kzQQ=" ActualText=""/>
  <SubText xmlns="" ID="0Lq8WNh21oiUrgl07D0e8YRI5k0=" ActualText=""/>
  <SubText xmlns="" ID="ou92tqoCQPbXixM0ooXFdbBpP9w=" ActualText=""/>
  <SubText xmlns="" ID="vrB7pucTRlJh8zURSOPQ48/OgxM=" ActualText=""/>
  <SubText xmlns="" ID="cCCEq8sFP4nR+tpspXf+v/Xt9LU=" ActualText=""/>
  <SubText xmlns="" ID="tMJ8bLirtWoZ/2mAPQEajlZGRYk=" ActualText=""/>
  <SubText xmlns="" ID="7ajeE28e0sPVT4Slezsiur7Kulc=" ActualText=""/>
  <SubText xmlns="" ID="3bMcW+JaLO6s0Ax61IBrsEEa9Eo=" ActualText=""/>
  <SubText xmlns="" ID="xHPrFRoat7d2QyPQtFriKUi+10w=" ActualText=""/>
  <SubText xmlns="" ID="X30t7reFpMga/2zAY35zNVxQLiQ=" ActualText=""/>
  <SubText xmlns="" ID="3PG2tjEDOjUkoCrsPKsoRNXQ/ZU=" ActualText=""/>
  <SubText xmlns="" ID="DvsvkWzgT05p/jLUOylq5RRVD30=" ActualText=""/>
  <SubText xmlns="" ID="raeALi2b6yh8UPTqYMWfKwY6vOc=" ActualText=""/>
</PAW>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4a7c050e-656f-4a5d-b04a-1ef0cb6cbdb7">
      <Terms xmlns="http://schemas.microsoft.com/office/infopath/2007/PartnerControls"/>
    </lcf76f155ced4ddcb4097134ff3c332f>
    <TaxCatchAll xmlns="275986ff-652a-4b0d-97e3-ba88febbc6e8" xsi:nil="true"/>
    <Link xmlns="4a7c050e-656f-4a5d-b04a-1ef0cb6cbdb7">
      <Url xsi:nil="true"/>
      <Description xsi:nil="true"/>
    </Link>
  </documentManagement>
</p:properties>
</file>

<file path=customXml/itemProps1.xml><?xml version="1.0" encoding="utf-8"?>
<ds:datastoreItem xmlns:ds="http://schemas.openxmlformats.org/officeDocument/2006/customXml" ds:itemID="{3D22DD34-E92E-4828-B1FF-6BBC1E398A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c050e-656f-4a5d-b04a-1ef0cb6cbdb7"/>
    <ds:schemaRef ds:uri="275986ff-652a-4b0d-97e3-ba88febbc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DFA753-C5F8-4FD9-8A76-899DC67EF026}">
  <ds:schemaRefs>
    <ds:schemaRef ds:uri="http://schemas.microsoft.com/sharepoint/v3/contenttype/forms"/>
  </ds:schemaRefs>
</ds:datastoreItem>
</file>

<file path=customXml/itemProps3.xml><?xml version="1.0" encoding="utf-8"?>
<ds:datastoreItem xmlns:ds="http://schemas.openxmlformats.org/officeDocument/2006/customXml" ds:itemID="{F687D146-E47C-47F0-9C8F-612400EF4E9A}">
  <ds:schemaRefs>
    <ds:schemaRef ds:uri="http://www.net-centric.com/PAWPP"/>
    <ds:schemaRef ds:uri=""/>
  </ds:schemaRefs>
</ds:datastoreItem>
</file>

<file path=customXml/itemProps4.xml><?xml version="1.0" encoding="utf-8"?>
<ds:datastoreItem xmlns:ds="http://schemas.openxmlformats.org/officeDocument/2006/customXml" ds:itemID="{FC9EE662-9E83-4D04-8472-96858BDC4682}">
  <ds:schemaRefs>
    <ds:schemaRef ds:uri="http://schemas.openxmlformats.org/package/2006/metadata/core-properties"/>
    <ds:schemaRef ds:uri="http://purl.org/dc/terms/"/>
    <ds:schemaRef ds:uri="275986ff-652a-4b0d-97e3-ba88febbc6e8"/>
    <ds:schemaRef ds:uri="http://schemas.microsoft.com/office/2006/documentManagement/types"/>
    <ds:schemaRef ds:uri="http://schemas.microsoft.com/office/2006/metadata/properties"/>
    <ds:schemaRef ds:uri="http://purl.org/dc/elements/1.1/"/>
    <ds:schemaRef ds:uri="http://schemas.microsoft.com/office/infopath/2007/PartnerControls"/>
    <ds:schemaRef ds:uri="4a7c050e-656f-4a5d-b04a-1ef0cb6cbdb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29384</TotalTime>
  <Words>6709</Words>
  <Application>Microsoft Office PowerPoint</Application>
  <PresentationFormat>Widescreen</PresentationFormat>
  <Paragraphs>646</Paragraphs>
  <Slides>49</Slides>
  <Notes>49</Notes>
  <HiddenSlides>0</HiddenSlides>
  <MMClips>49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Calibri</vt:lpstr>
      <vt:lpstr>Courier New</vt:lpstr>
      <vt:lpstr>Helvetica Light</vt:lpstr>
      <vt:lpstr>Merriweather</vt:lpstr>
      <vt:lpstr>Symbol</vt:lpstr>
      <vt:lpstr>Times New Roman</vt:lpstr>
      <vt:lpstr>1_White</vt:lpstr>
      <vt:lpstr>How to listen to the audio version of this PowerPoint</vt:lpstr>
      <vt:lpstr>National Voter Registration Act  and  Voter Registration Agencies   Training for County Elections Officials</vt:lpstr>
      <vt:lpstr>Training Overview</vt:lpstr>
      <vt:lpstr>NVRA and California Elections Code</vt:lpstr>
      <vt:lpstr>NVRA Goals</vt:lpstr>
      <vt:lpstr>NVRA Requirements</vt:lpstr>
      <vt:lpstr>California Elections Code</vt:lpstr>
      <vt:lpstr>Roles and Responsibilities</vt:lpstr>
      <vt:lpstr>Secretary of State</vt:lpstr>
      <vt:lpstr>County Elections Officials</vt:lpstr>
      <vt:lpstr>Voter Registration Agencies</vt:lpstr>
      <vt:lpstr>Voter Registration Agency Categories</vt:lpstr>
      <vt:lpstr>California’s County-tracked VRAs</vt:lpstr>
      <vt:lpstr>California’s County-tracked VRAs (continued)</vt:lpstr>
      <vt:lpstr>California SOS-tracked VRAs</vt:lpstr>
      <vt:lpstr>County Responsibilities</vt:lpstr>
      <vt:lpstr>Designate an NVRA Coordinator</vt:lpstr>
      <vt:lpstr>Maintain a VRA Roster</vt:lpstr>
      <vt:lpstr>Find VRAs in the County</vt:lpstr>
      <vt:lpstr>Provide VRCs to VRAs</vt:lpstr>
      <vt:lpstr>Track VRCs</vt:lpstr>
      <vt:lpstr>Tracking CalSAWS and HBX VRCs</vt:lpstr>
      <vt:lpstr>Reporting CalSAWS and HBX</vt:lpstr>
      <vt:lpstr>Monthly Reporting to SOS</vt:lpstr>
      <vt:lpstr>Monthly Reporting Spreadsheet</vt:lpstr>
      <vt:lpstr>Public Assistance Agencies</vt:lpstr>
      <vt:lpstr>Disability Service Agencies</vt:lpstr>
      <vt:lpstr>Armed Forces Recruitment Offices</vt:lpstr>
      <vt:lpstr>Native American Sovereign Entities</vt:lpstr>
      <vt:lpstr>Other Agencies</vt:lpstr>
      <vt:lpstr>Undistinguishable</vt:lpstr>
      <vt:lpstr>What NOT to Report</vt:lpstr>
      <vt:lpstr>What NOT to Report (continued)</vt:lpstr>
      <vt:lpstr>Example Monthly Reporting Spreadsheet</vt:lpstr>
      <vt:lpstr>County Reporting Memo (PDF)</vt:lpstr>
      <vt:lpstr>EAC Reports</vt:lpstr>
      <vt:lpstr>Training for County Elections Officials</vt:lpstr>
      <vt:lpstr>Assisting VRAs with Training</vt:lpstr>
      <vt:lpstr>Voter Registration in Action at VRAs</vt:lpstr>
      <vt:lpstr>NVRA Forms</vt:lpstr>
      <vt:lpstr>VPF</vt:lpstr>
      <vt:lpstr>Voter Registration Application</vt:lpstr>
      <vt:lpstr>NVRA Transactions</vt:lpstr>
      <vt:lpstr>Types of Transactions</vt:lpstr>
      <vt:lpstr>VRA Staff Responsibilities</vt:lpstr>
      <vt:lpstr>VRA Staff Guidance</vt:lpstr>
      <vt:lpstr>Resources</vt:lpstr>
      <vt:lpstr>Secretary of State NVRA Information</vt:lpstr>
      <vt:lpstr>End of Presentation</vt:lpstr>
    </vt:vector>
  </TitlesOfParts>
  <Company>CA Secretary of State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NVRA Training for County Election Officials</dc:title>
  <dc:creator>Ritter, Paula</dc:creator>
  <cp:lastModifiedBy>Ritter, Paula</cp:lastModifiedBy>
  <cp:revision>374</cp:revision>
  <cp:lastPrinted>2023-09-22T23:09:51Z</cp:lastPrinted>
  <dcterms:created xsi:type="dcterms:W3CDTF">2018-12-10T17:23:44Z</dcterms:created>
  <dcterms:modified xsi:type="dcterms:W3CDTF">2026-01-29T17:46:05Z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0x010100649F93569CE05147B21C5A18A2874FDD</vt:lpwstr>
  </property>
  <property fmtid="{D5CDD505-2E9C-101B-9397-08002B2CF9AE}" pid="3" name="MediaServiceImageTags">
    <vt:lpwstr/>
  </property>
</Properties>
</file>